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83" r:id="rId2"/>
    <p:sldId id="259" r:id="rId3"/>
    <p:sldId id="260" r:id="rId4"/>
    <p:sldId id="265" r:id="rId5"/>
    <p:sldId id="288" r:id="rId6"/>
    <p:sldId id="289" r:id="rId7"/>
    <p:sldId id="287" r:id="rId8"/>
    <p:sldId id="286" r:id="rId9"/>
    <p:sldId id="268" r:id="rId10"/>
    <p:sldId id="264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ED374D"/>
    <a:srgbClr val="B78244"/>
    <a:srgbClr val="AB7942"/>
    <a:srgbClr val="C21227"/>
    <a:srgbClr val="880014"/>
    <a:srgbClr val="EB1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80" autoAdjust="0"/>
    <p:restoredTop sz="94618"/>
  </p:normalViewPr>
  <p:slideViewPr>
    <p:cSldViewPr snapToGrid="0" showGuides="1">
      <p:cViewPr>
        <p:scale>
          <a:sx n="220" d="100"/>
          <a:sy n="220" d="100"/>
        </p:scale>
        <p:origin x="-7664" y="-2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tags" Target="tags/tag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83D63-9EF2-B04E-A135-0F701074B503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DD0AB32-9A67-DF4E-883B-D5DF068BC7A6}">
      <dgm:prSet phldrT="[文字]"/>
      <dgm:spPr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altLang="zh-TW" dirty="0" smtClean="0"/>
            <a:t>e</a:t>
          </a:r>
          <a:r>
            <a:rPr lang="zh-TW" altLang="en-US" dirty="0" smtClean="0"/>
            <a:t>偏鄉教育庫</a:t>
          </a:r>
          <a:endParaRPr lang="zh-TW" altLang="en-US" dirty="0"/>
        </a:p>
      </dgm:t>
    </dgm:pt>
    <dgm:pt modelId="{3DA3A445-219F-A547-A765-CA8916F2C86E}" type="par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3A3C5F5A-0947-4949-8523-68E688C2A1A8}" type="sibTrans" cxnId="{3674A3F4-17FF-3249-8C53-C714F989C6D7}">
      <dgm:prSet/>
      <dgm:spPr/>
      <dgm:t>
        <a:bodyPr/>
        <a:lstStyle/>
        <a:p>
          <a:endParaRPr lang="zh-TW" altLang="en-US"/>
        </a:p>
      </dgm:t>
    </dgm:pt>
    <dgm:pt modelId="{7A10AB2E-D6D7-1649-9FAE-BDF7605C5FCF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會員</a:t>
          </a:r>
          <a:endParaRPr lang="zh-TW" altLang="en-US" dirty="0"/>
        </a:p>
      </dgm:t>
    </dgm:pt>
    <dgm:pt modelId="{A4F40154-C5E4-DE49-AF01-D40280064DC3}" type="par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7460F478-FC45-A341-A180-C00D2A038FD3}" type="sibTrans" cxnId="{E457E912-52A4-FE48-95FC-8B17ABFDAE16}">
      <dgm:prSet/>
      <dgm:spPr/>
      <dgm:t>
        <a:bodyPr/>
        <a:lstStyle/>
        <a:p>
          <a:endParaRPr lang="zh-TW" altLang="en-US"/>
        </a:p>
      </dgm:t>
    </dgm:pt>
    <dgm:pt modelId="{28F5CC7E-FF66-2B42-B35D-694EF6FD8196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瀏覽資訊</a:t>
          </a:r>
          <a:endParaRPr lang="zh-TW" altLang="en-US" dirty="0"/>
        </a:p>
      </dgm:t>
    </dgm:pt>
    <dgm:pt modelId="{EC443DCA-1A0F-3041-A1DF-1A2E733C92EB}" type="par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0F1D557-282A-CE4B-9F12-BB2E3CB839B3}" type="sibTrans" cxnId="{FE6B6E2C-98AF-744E-ACA7-EED6EB5094A3}">
      <dgm:prSet/>
      <dgm:spPr/>
      <dgm:t>
        <a:bodyPr/>
        <a:lstStyle/>
        <a:p>
          <a:endParaRPr lang="zh-TW" altLang="en-US"/>
        </a:p>
      </dgm:t>
    </dgm:pt>
    <dgm:pt modelId="{A7FAEE7F-F317-F240-A317-6FA42AF79154}">
      <dgm:prSet phldrT="[文字]"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資訊查詢</a:t>
          </a:r>
          <a:endParaRPr lang="zh-TW" altLang="en-US" dirty="0"/>
        </a:p>
      </dgm:t>
    </dgm:pt>
    <dgm:pt modelId="{8A9C1863-5767-9142-8B8D-DAAB7A464ACC}" type="par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99A6E2CD-51C3-FE4C-8CB7-75399AC5EE94}" type="sibTrans" cxnId="{9714CAE7-63F8-D94B-934C-085E38626971}">
      <dgm:prSet/>
      <dgm:spPr/>
      <dgm:t>
        <a:bodyPr/>
        <a:lstStyle/>
        <a:p>
          <a:endParaRPr lang="zh-TW" altLang="en-US"/>
        </a:p>
      </dgm:t>
    </dgm:pt>
    <dgm:pt modelId="{B436931A-CF6B-C84A-84B2-A585D69DD877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文章管理</a:t>
          </a:r>
          <a:endParaRPr lang="zh-TW" altLang="en-US" dirty="0"/>
        </a:p>
      </dgm:t>
    </dgm:pt>
    <dgm:pt modelId="{E0568422-602E-1445-BFA2-EB4FF6F46478}" type="par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7C3F2FBC-9885-4542-9CDF-DF968E9581B4}" type="sibTrans" cxnId="{E9BD9E3D-EF5D-D749-BB7F-46A334C7CB3A}">
      <dgm:prSet/>
      <dgm:spPr/>
      <dgm:t>
        <a:bodyPr/>
        <a:lstStyle/>
        <a:p>
          <a:endParaRPr lang="zh-TW" altLang="en-US"/>
        </a:p>
      </dgm:t>
    </dgm:pt>
    <dgm:pt modelId="{9C38AD60-B163-9048-AF7F-A28DA58D4BFE}">
      <dgm:prSet/>
      <dgm:spPr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zh-TW" altLang="en-US" dirty="0" smtClean="0"/>
            <a:t>後臺管理</a:t>
          </a:r>
          <a:endParaRPr lang="zh-TW" altLang="en-US" dirty="0"/>
        </a:p>
      </dgm:t>
    </dgm:pt>
    <dgm:pt modelId="{B5D26435-5109-404A-AD23-29092CF75E9D}" type="par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FAE7E862-3C38-574F-845D-F53D54A395BB}" type="sibTrans" cxnId="{117AD5B3-3110-CE48-9FD0-314D19DFEEF8}">
      <dgm:prSet/>
      <dgm:spPr/>
      <dgm:t>
        <a:bodyPr/>
        <a:lstStyle/>
        <a:p>
          <a:endParaRPr lang="zh-TW" altLang="en-US"/>
        </a:p>
      </dgm:t>
    </dgm:pt>
    <dgm:pt modelId="{940D7265-EEC2-6F49-80B0-ADEBD5F9CE3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註冊會員</a:t>
          </a:r>
          <a:endParaRPr lang="zh-TW" altLang="en-US" dirty="0"/>
        </a:p>
      </dgm:t>
    </dgm:pt>
    <dgm:pt modelId="{EE8036E2-36E6-9140-BC4F-04C474081573}" type="par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4089F1DD-8F79-1D43-B64E-9ADDAC06477B}" type="sibTrans" cxnId="{B2BC3E5B-2C6E-4849-A51E-9EE55D35B231}">
      <dgm:prSet/>
      <dgm:spPr/>
      <dgm:t>
        <a:bodyPr/>
        <a:lstStyle/>
        <a:p>
          <a:endParaRPr lang="zh-TW" altLang="en-US"/>
        </a:p>
      </dgm:t>
    </dgm:pt>
    <dgm:pt modelId="{BDC3E114-F65B-6548-AC38-222F1920DAF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編輯資料</a:t>
          </a:r>
          <a:endParaRPr lang="zh-TW" altLang="en-US" dirty="0"/>
        </a:p>
      </dgm:t>
    </dgm:pt>
    <dgm:pt modelId="{11E3E51B-8B2F-5B43-A0A0-8F3DE759FC89}" type="par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153AC1FD-60BC-6D49-B3FC-EA5B99281CFF}" type="sibTrans" cxnId="{21BC7FF0-AF8D-9045-96C8-E457221FCF7E}">
      <dgm:prSet/>
      <dgm:spPr/>
      <dgm:t>
        <a:bodyPr/>
        <a:lstStyle/>
        <a:p>
          <a:endParaRPr lang="zh-TW" altLang="en-US"/>
        </a:p>
      </dgm:t>
    </dgm:pt>
    <dgm:pt modelId="{846DD0F6-4B66-DF41-8853-F1042D9E98AB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選擇類別</a:t>
          </a:r>
          <a:endParaRPr lang="zh-TW" altLang="en-US" dirty="0"/>
        </a:p>
      </dgm:t>
    </dgm:pt>
    <dgm:pt modelId="{A1AF370D-3C50-2F47-A34E-ADC011B9D4C4}" type="par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1B108064-8DC1-784A-BF52-6E545BBEAE8E}" type="sibTrans" cxnId="{21B22ECA-491C-F547-9337-F168C2EE8553}">
      <dgm:prSet/>
      <dgm:spPr/>
      <dgm:t>
        <a:bodyPr/>
        <a:lstStyle/>
        <a:p>
          <a:endParaRPr lang="zh-TW" altLang="en-US"/>
        </a:p>
      </dgm:t>
    </dgm:pt>
    <dgm:pt modelId="{9926C92C-3FE9-D045-848E-200144D0D0A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瀏覽文章</a:t>
          </a:r>
          <a:endParaRPr lang="zh-TW" altLang="en-US" dirty="0"/>
        </a:p>
      </dgm:t>
    </dgm:pt>
    <dgm:pt modelId="{C7844870-EC44-4A42-A6A0-D34C4E6C3D7D}" type="par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87EEDBBE-4603-B045-AEA3-C0AF749C8669}" type="sibTrans" cxnId="{D0BCBA26-F9E5-1A4C-BADD-959CBC2167EB}">
      <dgm:prSet/>
      <dgm:spPr/>
      <dgm:t>
        <a:bodyPr/>
        <a:lstStyle/>
        <a:p>
          <a:endParaRPr lang="zh-TW" altLang="en-US"/>
        </a:p>
      </dgm:t>
    </dgm:pt>
    <dgm:pt modelId="{2D7A781C-4CD2-1445-8ECB-EB8E16C2A405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掃描條碼</a:t>
          </a:r>
          <a:endParaRPr lang="zh-TW" altLang="en-US" dirty="0"/>
        </a:p>
      </dgm:t>
    </dgm:pt>
    <dgm:pt modelId="{55E660D3-4A71-EF41-B8FF-B26C07BA0160}" type="par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BAB2C4C8-CB7B-3247-8B1A-0B2B0D85F1A9}" type="sibTrans" cxnId="{4416B4C2-CE0E-7F4C-8857-EF82B34064D1}">
      <dgm:prSet/>
      <dgm:spPr/>
      <dgm:t>
        <a:bodyPr/>
        <a:lstStyle/>
        <a:p>
          <a:endParaRPr lang="zh-TW" altLang="en-US"/>
        </a:p>
      </dgm:t>
    </dgm:pt>
    <dgm:pt modelId="{891889B0-C946-3E4E-A1E2-86F7E247B54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瀏覽收藏</a:t>
          </a:r>
          <a:endParaRPr lang="zh-TW" altLang="en-US" dirty="0"/>
        </a:p>
      </dgm:t>
    </dgm:pt>
    <dgm:pt modelId="{81E025DD-A198-A84D-B0AA-50142B6C7A74}" type="par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D69018B7-08E9-5D47-B666-CF635E066A7A}" type="sibTrans" cxnId="{D5FBFDFF-C993-2448-8343-D6DC0C9D0533}">
      <dgm:prSet/>
      <dgm:spPr/>
      <dgm:t>
        <a:bodyPr/>
        <a:lstStyle/>
        <a:p>
          <a:endParaRPr lang="zh-TW" altLang="en-US"/>
        </a:p>
      </dgm:t>
    </dgm:pt>
    <dgm:pt modelId="{3972712E-ABA9-1348-B649-37CEF0BC57B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關於我們</a:t>
          </a:r>
          <a:endParaRPr lang="zh-TW" altLang="en-US" dirty="0"/>
        </a:p>
      </dgm:t>
    </dgm:pt>
    <dgm:pt modelId="{C229D674-89DC-2E40-8E09-6E7D2EFD17A2}" type="par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D75506FD-D4B6-F741-AB7C-5CDBCF3C038E}" type="sibTrans" cxnId="{0AE236CD-8316-9141-8DEC-A5044E4E0F54}">
      <dgm:prSet/>
      <dgm:spPr/>
      <dgm:t>
        <a:bodyPr/>
        <a:lstStyle/>
        <a:p>
          <a:endParaRPr lang="zh-TW" altLang="en-US"/>
        </a:p>
      </dgm:t>
    </dgm:pt>
    <dgm:pt modelId="{E55F03E7-32E4-0848-8D2D-2DD13CE05209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查詢文章</a:t>
          </a:r>
          <a:endParaRPr lang="zh-TW" altLang="en-US" dirty="0"/>
        </a:p>
      </dgm:t>
    </dgm:pt>
    <dgm:pt modelId="{39FC8E47-CA23-6D44-9421-9522DAC07F5B}" type="par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8118649C-CC8A-B24F-A597-F5E9B5CF72F3}" type="sibTrans" cxnId="{8DC3B288-BEB0-9940-BA45-F829DD1AFE59}">
      <dgm:prSet/>
      <dgm:spPr/>
      <dgm:t>
        <a:bodyPr/>
        <a:lstStyle/>
        <a:p>
          <a:endParaRPr lang="zh-TW" altLang="en-US"/>
        </a:p>
      </dgm:t>
    </dgm:pt>
    <dgm:pt modelId="{BF1E1650-5789-3D48-81BD-9265C22CFF62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查詢作者</a:t>
          </a:r>
          <a:endParaRPr lang="zh-TW" altLang="en-US" dirty="0"/>
        </a:p>
      </dgm:t>
    </dgm:pt>
    <dgm:pt modelId="{C1B8A113-3377-D341-AD15-A91029FEAD60}" type="par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91A30D14-CCA7-0D48-84D0-1BFAA0DF141B}" type="sibTrans" cxnId="{2CFAADAE-6B51-6E40-9C1E-DB55EF8FFD08}">
      <dgm:prSet/>
      <dgm:spPr/>
      <dgm:t>
        <a:bodyPr/>
        <a:lstStyle/>
        <a:p>
          <a:endParaRPr lang="zh-TW" altLang="en-US"/>
        </a:p>
      </dgm:t>
    </dgm:pt>
    <dgm:pt modelId="{E3F6E6FB-C8B3-6D45-8EE3-4AD8B0482A9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篩選條件</a:t>
          </a:r>
          <a:endParaRPr lang="zh-TW" altLang="en-US" dirty="0"/>
        </a:p>
      </dgm:t>
    </dgm:pt>
    <dgm:pt modelId="{7B2FF99D-B63A-324B-90B2-313CAF4C3353}" type="par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10ED722C-77D1-B74B-88F9-AF8868329EC6}" type="sibTrans" cxnId="{9EC930C3-2D03-9C4A-A079-13C9447E3943}">
      <dgm:prSet/>
      <dgm:spPr/>
      <dgm:t>
        <a:bodyPr/>
        <a:lstStyle/>
        <a:p>
          <a:endParaRPr lang="zh-TW" altLang="en-US"/>
        </a:p>
      </dgm:t>
    </dgm:pt>
    <dgm:pt modelId="{A5ABD1F5-3B90-784D-A950-A42E98AC1353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撰寫文章</a:t>
          </a:r>
          <a:endParaRPr lang="zh-TW" altLang="en-US" dirty="0"/>
        </a:p>
      </dgm:t>
    </dgm:pt>
    <dgm:pt modelId="{EB4F2298-5CBC-414A-AB1C-96D543529E5F}" type="par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D678B944-1C60-F543-B0F7-F2F47376D418}" type="sibTrans" cxnId="{EE83E5BB-395E-704F-B646-D9C031D10E02}">
      <dgm:prSet/>
      <dgm:spPr/>
      <dgm:t>
        <a:bodyPr/>
        <a:lstStyle/>
        <a:p>
          <a:endParaRPr lang="zh-TW" altLang="en-US"/>
        </a:p>
      </dgm:t>
    </dgm:pt>
    <dgm:pt modelId="{96A3AF2A-CC4C-E34F-9FC2-3B9819B0299D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提交文章</a:t>
          </a:r>
          <a:endParaRPr lang="zh-TW" altLang="en-US" dirty="0"/>
        </a:p>
      </dgm:t>
    </dgm:pt>
    <dgm:pt modelId="{DF6B3323-1135-CE42-9413-843416357710}" type="par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FDC6B141-1305-9742-AE9A-FA934E226F0E}" type="sibTrans" cxnId="{ED2AD870-54EB-2A45-8DC5-D7AE569FA15A}">
      <dgm:prSet/>
      <dgm:spPr/>
      <dgm:t>
        <a:bodyPr/>
        <a:lstStyle/>
        <a:p>
          <a:endParaRPr lang="zh-TW" altLang="en-US"/>
        </a:p>
      </dgm:t>
    </dgm:pt>
    <dgm:pt modelId="{39B81DAD-038E-6A44-B8ED-9D306DF73747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編輯文章</a:t>
          </a:r>
          <a:endParaRPr lang="zh-TW" altLang="en-US" dirty="0"/>
        </a:p>
      </dgm:t>
    </dgm:pt>
    <dgm:pt modelId="{D380CF05-1AF7-C74F-96BA-BE5FBD0573F5}" type="par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A6BF0BFA-ECF0-A440-A403-2D2A3193DCEC}" type="sibTrans" cxnId="{19AFB4D4-ACF7-C040-9C4A-FA61AF7D8470}">
      <dgm:prSet/>
      <dgm:spPr/>
      <dgm:t>
        <a:bodyPr/>
        <a:lstStyle/>
        <a:p>
          <a:endParaRPr lang="zh-TW" altLang="en-US"/>
        </a:p>
      </dgm:t>
    </dgm:pt>
    <dgm:pt modelId="{573A1316-573D-B547-AE5A-599D3947E520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管理會員</a:t>
          </a:r>
          <a:endParaRPr lang="zh-TW" altLang="en-US" dirty="0"/>
        </a:p>
      </dgm:t>
    </dgm:pt>
    <dgm:pt modelId="{CD4ADA08-5548-B34D-865D-20A9461AE6B3}" type="par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DE01D803-2E69-514A-B2E8-BB867FB130E8}" type="sibTrans" cxnId="{37012481-DB56-9F4B-9E1F-7D1EB0802938}">
      <dgm:prSet/>
      <dgm:spPr/>
      <dgm:t>
        <a:bodyPr/>
        <a:lstStyle/>
        <a:p>
          <a:endParaRPr lang="zh-TW" altLang="en-US"/>
        </a:p>
      </dgm:t>
    </dgm:pt>
    <dgm:pt modelId="{92E49D2E-3CB4-1A47-9140-81C34176E1D6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審核文章</a:t>
          </a:r>
          <a:endParaRPr lang="zh-TW" altLang="en-US" dirty="0"/>
        </a:p>
      </dgm:t>
    </dgm:pt>
    <dgm:pt modelId="{96F236FC-5A1D-7240-AB4B-4BBCA7A79945}" type="par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1E230CCA-7FF4-A64A-BA0D-CA198027D028}" type="sibTrans" cxnId="{C9643D66-DA9A-374E-B804-21509D7B11D6}">
      <dgm:prSet/>
      <dgm:spPr/>
      <dgm:t>
        <a:bodyPr/>
        <a:lstStyle/>
        <a:p>
          <a:endParaRPr lang="zh-TW" altLang="en-US"/>
        </a:p>
      </dgm:t>
    </dgm:pt>
    <dgm:pt modelId="{3C89E2EA-7429-1F4D-BA4C-6E80732FCFFA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分析趨勢</a:t>
          </a:r>
          <a:endParaRPr lang="zh-TW" altLang="en-US" dirty="0"/>
        </a:p>
      </dgm:t>
    </dgm:pt>
    <dgm:pt modelId="{2A3C50AE-095C-BA42-879E-4A5323380B19}" type="par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48592865-2CB6-7D42-9605-D7BCDF84D498}" type="sibTrans" cxnId="{3AD7A3FE-8782-4A4E-BC57-B6DC290CCB07}">
      <dgm:prSet/>
      <dgm:spPr/>
      <dgm:t>
        <a:bodyPr/>
        <a:lstStyle/>
        <a:p>
          <a:endParaRPr lang="zh-TW" altLang="en-US"/>
        </a:p>
      </dgm:t>
    </dgm:pt>
    <dgm:pt modelId="{04397065-45DB-470E-926E-6DBCAF23273F}">
      <dgm:prSet/>
      <dgm:spPr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dgm:spPr>
      <dgm:t>
        <a:bodyPr/>
        <a:lstStyle/>
        <a:p>
          <a:r>
            <a:rPr lang="zh-TW" altLang="en-US" dirty="0" smtClean="0"/>
            <a:t>查看贊助</a:t>
          </a:r>
          <a:endParaRPr lang="zh-TW" altLang="en-US" dirty="0"/>
        </a:p>
      </dgm:t>
    </dgm:pt>
    <dgm:pt modelId="{97784BD1-D0F1-478C-9146-4F67BD417FC9}" type="par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2470B9C9-E0D4-40BB-87B7-4F70C02D226B}" type="sibTrans" cxnId="{192DC41E-281A-4C8C-BD6A-6D17F6793C30}">
      <dgm:prSet/>
      <dgm:spPr/>
      <dgm:t>
        <a:bodyPr/>
        <a:lstStyle/>
        <a:p>
          <a:endParaRPr lang="zh-TW" altLang="en-US"/>
        </a:p>
      </dgm:t>
    </dgm:pt>
    <dgm:pt modelId="{3BC130CF-6DE1-F945-B2FB-88B988CD17D2}" type="pres">
      <dgm:prSet presAssocID="{4BE83D63-9EF2-B04E-A135-0F701074B50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55D6A65-48DF-7E4B-8CF4-0576F8FCE7F6}" type="pres">
      <dgm:prSet presAssocID="{ADD0AB32-9A67-DF4E-883B-D5DF068BC7A6}" presName="hierRoot1" presStyleCnt="0">
        <dgm:presLayoutVars>
          <dgm:hierBranch val="init"/>
        </dgm:presLayoutVars>
      </dgm:prSet>
      <dgm:spPr/>
    </dgm:pt>
    <dgm:pt modelId="{E1D76DC8-65EB-4B41-B753-6D0DF929A9D4}" type="pres">
      <dgm:prSet presAssocID="{ADD0AB32-9A67-DF4E-883B-D5DF068BC7A6}" presName="rootComposite1" presStyleCnt="0"/>
      <dgm:spPr/>
    </dgm:pt>
    <dgm:pt modelId="{2E95DD41-766C-2341-A5A1-8943DCE372BA}" type="pres">
      <dgm:prSet presAssocID="{ADD0AB32-9A67-DF4E-883B-D5DF068BC7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4F7A64-DBC9-8141-8936-3E4BDBC82A54}" type="pres">
      <dgm:prSet presAssocID="{ADD0AB32-9A67-DF4E-883B-D5DF068BC7A6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B9273BB1-9750-9146-8492-405035571B22}" type="pres">
      <dgm:prSet presAssocID="{ADD0AB32-9A67-DF4E-883B-D5DF068BC7A6}" presName="hierChild2" presStyleCnt="0"/>
      <dgm:spPr/>
    </dgm:pt>
    <dgm:pt modelId="{764BBAD6-1C1F-F544-B42D-3B63BB5D0DCD}" type="pres">
      <dgm:prSet presAssocID="{A4F40154-C5E4-DE49-AF01-D40280064DC3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FD194D55-1416-3D4D-8839-277027C3FFAE}" type="pres">
      <dgm:prSet presAssocID="{7A10AB2E-D6D7-1649-9FAE-BDF7605C5FCF}" presName="hierRoot2" presStyleCnt="0">
        <dgm:presLayoutVars>
          <dgm:hierBranch val="init"/>
        </dgm:presLayoutVars>
      </dgm:prSet>
      <dgm:spPr/>
    </dgm:pt>
    <dgm:pt modelId="{94F04A49-C71C-5C4D-BBAD-324EFE40ABB9}" type="pres">
      <dgm:prSet presAssocID="{7A10AB2E-D6D7-1649-9FAE-BDF7605C5FCF}" presName="rootComposite" presStyleCnt="0"/>
      <dgm:spPr/>
    </dgm:pt>
    <dgm:pt modelId="{189FAC32-EC0E-CE4C-9CD4-CCE4EF80DACD}" type="pres">
      <dgm:prSet presAssocID="{7A10AB2E-D6D7-1649-9FAE-BDF7605C5FC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B0FC4F6-0EC9-314B-8638-238FFBAA8634}" type="pres">
      <dgm:prSet presAssocID="{7A10AB2E-D6D7-1649-9FAE-BDF7605C5FCF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A7A0FA10-000C-AD4C-A5D1-4B5BBD234893}" type="pres">
      <dgm:prSet presAssocID="{7A10AB2E-D6D7-1649-9FAE-BDF7605C5FCF}" presName="hierChild4" presStyleCnt="0"/>
      <dgm:spPr/>
    </dgm:pt>
    <dgm:pt modelId="{109BD424-95B0-DE4F-873B-E189E218DCA6}" type="pres">
      <dgm:prSet presAssocID="{EE8036E2-36E6-9140-BC4F-04C474081573}" presName="Name37" presStyleLbl="parChTrans1D3" presStyleIdx="0" presStyleCnt="17"/>
      <dgm:spPr/>
      <dgm:t>
        <a:bodyPr/>
        <a:lstStyle/>
        <a:p>
          <a:endParaRPr lang="zh-TW" altLang="en-US"/>
        </a:p>
      </dgm:t>
    </dgm:pt>
    <dgm:pt modelId="{D6081D02-5533-CD43-80E9-902CBC8A0CB2}" type="pres">
      <dgm:prSet presAssocID="{940D7265-EEC2-6F49-80B0-ADEBD5F9CE32}" presName="hierRoot2" presStyleCnt="0">
        <dgm:presLayoutVars>
          <dgm:hierBranch val="init"/>
        </dgm:presLayoutVars>
      </dgm:prSet>
      <dgm:spPr/>
    </dgm:pt>
    <dgm:pt modelId="{CC0847E0-961A-E743-A720-CDF5588A0499}" type="pres">
      <dgm:prSet presAssocID="{940D7265-EEC2-6F49-80B0-ADEBD5F9CE32}" presName="rootComposite" presStyleCnt="0"/>
      <dgm:spPr/>
    </dgm:pt>
    <dgm:pt modelId="{DA9D7244-B94E-6C48-A3A3-90BEB7A7837F}" type="pres">
      <dgm:prSet presAssocID="{940D7265-EEC2-6F49-80B0-ADEBD5F9CE32}" presName="rootText" presStyleLbl="node3" presStyleIdx="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8FB80D1-4442-3046-9A76-5608FEE84282}" type="pres">
      <dgm:prSet presAssocID="{940D7265-EEC2-6F49-80B0-ADEBD5F9CE32}" presName="rootConnector" presStyleLbl="node3" presStyleIdx="0" presStyleCnt="17"/>
      <dgm:spPr/>
      <dgm:t>
        <a:bodyPr/>
        <a:lstStyle/>
        <a:p>
          <a:endParaRPr lang="zh-TW" altLang="en-US"/>
        </a:p>
      </dgm:t>
    </dgm:pt>
    <dgm:pt modelId="{DD3F8D48-0816-1240-AA9E-54A59C4F201B}" type="pres">
      <dgm:prSet presAssocID="{940D7265-EEC2-6F49-80B0-ADEBD5F9CE32}" presName="hierChild4" presStyleCnt="0"/>
      <dgm:spPr/>
    </dgm:pt>
    <dgm:pt modelId="{A0035DDC-CCAF-4242-A2DD-3B24396E30D7}" type="pres">
      <dgm:prSet presAssocID="{940D7265-EEC2-6F49-80B0-ADEBD5F9CE32}" presName="hierChild5" presStyleCnt="0"/>
      <dgm:spPr/>
    </dgm:pt>
    <dgm:pt modelId="{39E4885A-9D4C-E241-9E78-37BBA1E90AA8}" type="pres">
      <dgm:prSet presAssocID="{11E3E51B-8B2F-5B43-A0A0-8F3DE759FC89}" presName="Name37" presStyleLbl="parChTrans1D3" presStyleIdx="1" presStyleCnt="17"/>
      <dgm:spPr/>
      <dgm:t>
        <a:bodyPr/>
        <a:lstStyle/>
        <a:p>
          <a:endParaRPr lang="zh-TW" altLang="en-US"/>
        </a:p>
      </dgm:t>
    </dgm:pt>
    <dgm:pt modelId="{3B9EBEA6-8F1F-3B4A-AC9C-6D41EF69C74F}" type="pres">
      <dgm:prSet presAssocID="{BDC3E114-F65B-6548-AC38-222F1920DAF7}" presName="hierRoot2" presStyleCnt="0">
        <dgm:presLayoutVars>
          <dgm:hierBranch val="init"/>
        </dgm:presLayoutVars>
      </dgm:prSet>
      <dgm:spPr/>
    </dgm:pt>
    <dgm:pt modelId="{80BA1E73-6594-9446-9E72-1F81C017C07F}" type="pres">
      <dgm:prSet presAssocID="{BDC3E114-F65B-6548-AC38-222F1920DAF7}" presName="rootComposite" presStyleCnt="0"/>
      <dgm:spPr/>
    </dgm:pt>
    <dgm:pt modelId="{9542C099-AF93-F343-B945-CF2A28705760}" type="pres">
      <dgm:prSet presAssocID="{BDC3E114-F65B-6548-AC38-222F1920DAF7}" presName="rootText" presStyleLbl="node3" presStyleIdx="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BF9118-D18D-7C4D-BA66-3A0CF6D7AD4E}" type="pres">
      <dgm:prSet presAssocID="{BDC3E114-F65B-6548-AC38-222F1920DAF7}" presName="rootConnector" presStyleLbl="node3" presStyleIdx="1" presStyleCnt="17"/>
      <dgm:spPr/>
      <dgm:t>
        <a:bodyPr/>
        <a:lstStyle/>
        <a:p>
          <a:endParaRPr lang="zh-TW" altLang="en-US"/>
        </a:p>
      </dgm:t>
    </dgm:pt>
    <dgm:pt modelId="{9CA755F7-BF9E-0B41-902A-6288660B71A1}" type="pres">
      <dgm:prSet presAssocID="{BDC3E114-F65B-6548-AC38-222F1920DAF7}" presName="hierChild4" presStyleCnt="0"/>
      <dgm:spPr/>
    </dgm:pt>
    <dgm:pt modelId="{7FD982E2-52C8-904D-8BFE-014BBC22B5B0}" type="pres">
      <dgm:prSet presAssocID="{BDC3E114-F65B-6548-AC38-222F1920DAF7}" presName="hierChild5" presStyleCnt="0"/>
      <dgm:spPr/>
    </dgm:pt>
    <dgm:pt modelId="{619ED317-8F14-0742-BE6A-C67CCD2EB995}" type="pres">
      <dgm:prSet presAssocID="{7A10AB2E-D6D7-1649-9FAE-BDF7605C5FCF}" presName="hierChild5" presStyleCnt="0"/>
      <dgm:spPr/>
    </dgm:pt>
    <dgm:pt modelId="{3A01F7EE-7C04-5F4C-BD2D-81BE47F99C8B}" type="pres">
      <dgm:prSet presAssocID="{EC443DCA-1A0F-3041-A1DF-1A2E733C92EB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F4FD2CB9-0569-C74B-8EFF-A27C99CABC99}" type="pres">
      <dgm:prSet presAssocID="{28F5CC7E-FF66-2B42-B35D-694EF6FD8196}" presName="hierRoot2" presStyleCnt="0">
        <dgm:presLayoutVars>
          <dgm:hierBranch val="init"/>
        </dgm:presLayoutVars>
      </dgm:prSet>
      <dgm:spPr/>
    </dgm:pt>
    <dgm:pt modelId="{7A602B9F-7377-884D-93C6-EDD40ECF99EC}" type="pres">
      <dgm:prSet presAssocID="{28F5CC7E-FF66-2B42-B35D-694EF6FD8196}" presName="rootComposite" presStyleCnt="0"/>
      <dgm:spPr/>
    </dgm:pt>
    <dgm:pt modelId="{BEE70804-8991-2E45-BE82-D6DB798EBDE8}" type="pres">
      <dgm:prSet presAssocID="{28F5CC7E-FF66-2B42-B35D-694EF6FD819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0D1A802-0E80-C746-940C-9C1023420CF1}" type="pres">
      <dgm:prSet presAssocID="{28F5CC7E-FF66-2B42-B35D-694EF6FD8196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5C845DD9-EC0C-3E41-A011-674267A9C0AA}" type="pres">
      <dgm:prSet presAssocID="{28F5CC7E-FF66-2B42-B35D-694EF6FD8196}" presName="hierChild4" presStyleCnt="0"/>
      <dgm:spPr/>
    </dgm:pt>
    <dgm:pt modelId="{3AF2A4CE-3475-5145-A445-CC51BCDFBD82}" type="pres">
      <dgm:prSet presAssocID="{55E660D3-4A71-EF41-B8FF-B26C07BA0160}" presName="Name37" presStyleLbl="parChTrans1D3" presStyleIdx="2" presStyleCnt="17"/>
      <dgm:spPr/>
      <dgm:t>
        <a:bodyPr/>
        <a:lstStyle/>
        <a:p>
          <a:endParaRPr lang="zh-TW" altLang="en-US"/>
        </a:p>
      </dgm:t>
    </dgm:pt>
    <dgm:pt modelId="{17F14AC3-3DF6-F944-B138-E755A5AF5EC0}" type="pres">
      <dgm:prSet presAssocID="{2D7A781C-4CD2-1445-8ECB-EB8E16C2A405}" presName="hierRoot2" presStyleCnt="0">
        <dgm:presLayoutVars>
          <dgm:hierBranch val="init"/>
        </dgm:presLayoutVars>
      </dgm:prSet>
      <dgm:spPr/>
    </dgm:pt>
    <dgm:pt modelId="{434B06DE-6C6E-9D46-84C9-F8B639896A2D}" type="pres">
      <dgm:prSet presAssocID="{2D7A781C-4CD2-1445-8ECB-EB8E16C2A405}" presName="rootComposite" presStyleCnt="0"/>
      <dgm:spPr/>
    </dgm:pt>
    <dgm:pt modelId="{761EDB41-D2CD-9C47-9B19-16980597B408}" type="pres">
      <dgm:prSet presAssocID="{2D7A781C-4CD2-1445-8ECB-EB8E16C2A405}" presName="rootText" presStyleLbl="node3" presStyleIdx="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D52349-71B3-424D-86D3-917C0080BB84}" type="pres">
      <dgm:prSet presAssocID="{2D7A781C-4CD2-1445-8ECB-EB8E16C2A405}" presName="rootConnector" presStyleLbl="node3" presStyleIdx="2" presStyleCnt="17"/>
      <dgm:spPr/>
      <dgm:t>
        <a:bodyPr/>
        <a:lstStyle/>
        <a:p>
          <a:endParaRPr lang="zh-TW" altLang="en-US"/>
        </a:p>
      </dgm:t>
    </dgm:pt>
    <dgm:pt modelId="{5A323ED8-FCC7-D94B-812B-7C60BC8D555B}" type="pres">
      <dgm:prSet presAssocID="{2D7A781C-4CD2-1445-8ECB-EB8E16C2A405}" presName="hierChild4" presStyleCnt="0"/>
      <dgm:spPr/>
    </dgm:pt>
    <dgm:pt modelId="{A395A9A7-1B17-7742-8F7A-D61C33733AE8}" type="pres">
      <dgm:prSet presAssocID="{2D7A781C-4CD2-1445-8ECB-EB8E16C2A405}" presName="hierChild5" presStyleCnt="0"/>
      <dgm:spPr/>
    </dgm:pt>
    <dgm:pt modelId="{5F7AC58D-BA1C-A845-B9A0-A74123E164E0}" type="pres">
      <dgm:prSet presAssocID="{A1AF370D-3C50-2F47-A34E-ADC011B9D4C4}" presName="Name37" presStyleLbl="parChTrans1D3" presStyleIdx="3" presStyleCnt="17"/>
      <dgm:spPr/>
      <dgm:t>
        <a:bodyPr/>
        <a:lstStyle/>
        <a:p>
          <a:endParaRPr lang="zh-TW" altLang="en-US"/>
        </a:p>
      </dgm:t>
    </dgm:pt>
    <dgm:pt modelId="{EC09BC62-E0F5-9E44-917F-00B50F3F47A5}" type="pres">
      <dgm:prSet presAssocID="{846DD0F6-4B66-DF41-8853-F1042D9E98AB}" presName="hierRoot2" presStyleCnt="0">
        <dgm:presLayoutVars>
          <dgm:hierBranch val="init"/>
        </dgm:presLayoutVars>
      </dgm:prSet>
      <dgm:spPr/>
    </dgm:pt>
    <dgm:pt modelId="{FD645622-21BE-3D41-9E70-08AD18ED752D}" type="pres">
      <dgm:prSet presAssocID="{846DD0F6-4B66-DF41-8853-F1042D9E98AB}" presName="rootComposite" presStyleCnt="0"/>
      <dgm:spPr/>
    </dgm:pt>
    <dgm:pt modelId="{2B8F229F-F2A5-6E40-B109-33AA17D2FB35}" type="pres">
      <dgm:prSet presAssocID="{846DD0F6-4B66-DF41-8853-F1042D9E98AB}" presName="rootText" presStyleLbl="node3" presStyleIdx="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E7BCA0-8885-054C-AE28-4737B4D52EC7}" type="pres">
      <dgm:prSet presAssocID="{846DD0F6-4B66-DF41-8853-F1042D9E98AB}" presName="rootConnector" presStyleLbl="node3" presStyleIdx="3" presStyleCnt="17"/>
      <dgm:spPr/>
      <dgm:t>
        <a:bodyPr/>
        <a:lstStyle/>
        <a:p>
          <a:endParaRPr lang="zh-TW" altLang="en-US"/>
        </a:p>
      </dgm:t>
    </dgm:pt>
    <dgm:pt modelId="{438FF0FB-14F5-5D4B-8752-C0BD6CC69971}" type="pres">
      <dgm:prSet presAssocID="{846DD0F6-4B66-DF41-8853-F1042D9E98AB}" presName="hierChild4" presStyleCnt="0"/>
      <dgm:spPr/>
    </dgm:pt>
    <dgm:pt modelId="{143E8390-BB42-6E49-919F-BF3ED439D280}" type="pres">
      <dgm:prSet presAssocID="{846DD0F6-4B66-DF41-8853-F1042D9E98AB}" presName="hierChild5" presStyleCnt="0"/>
      <dgm:spPr/>
    </dgm:pt>
    <dgm:pt modelId="{C4124D19-F29A-A34F-A3AC-B05A90D6473D}" type="pres">
      <dgm:prSet presAssocID="{C7844870-EC44-4A42-A6A0-D34C4E6C3D7D}" presName="Name37" presStyleLbl="parChTrans1D3" presStyleIdx="4" presStyleCnt="17"/>
      <dgm:spPr/>
      <dgm:t>
        <a:bodyPr/>
        <a:lstStyle/>
        <a:p>
          <a:endParaRPr lang="zh-TW" altLang="en-US"/>
        </a:p>
      </dgm:t>
    </dgm:pt>
    <dgm:pt modelId="{1A6A0777-5849-E642-8163-15AC7323BDA0}" type="pres">
      <dgm:prSet presAssocID="{9926C92C-3FE9-D045-848E-200144D0D0A0}" presName="hierRoot2" presStyleCnt="0">
        <dgm:presLayoutVars>
          <dgm:hierBranch val="init"/>
        </dgm:presLayoutVars>
      </dgm:prSet>
      <dgm:spPr/>
    </dgm:pt>
    <dgm:pt modelId="{0AD839EB-63FA-FD48-92FB-7AB9514735FC}" type="pres">
      <dgm:prSet presAssocID="{9926C92C-3FE9-D045-848E-200144D0D0A0}" presName="rootComposite" presStyleCnt="0"/>
      <dgm:spPr/>
    </dgm:pt>
    <dgm:pt modelId="{17F50F62-8A9D-D84D-B278-E8B3E2B241A8}" type="pres">
      <dgm:prSet presAssocID="{9926C92C-3FE9-D045-848E-200144D0D0A0}" presName="rootText" presStyleLbl="node3" presStyleIdx="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C1AD20-31B0-7148-A29B-8FE4E94194CC}" type="pres">
      <dgm:prSet presAssocID="{9926C92C-3FE9-D045-848E-200144D0D0A0}" presName="rootConnector" presStyleLbl="node3" presStyleIdx="4" presStyleCnt="17"/>
      <dgm:spPr/>
      <dgm:t>
        <a:bodyPr/>
        <a:lstStyle/>
        <a:p>
          <a:endParaRPr lang="zh-TW" altLang="en-US"/>
        </a:p>
      </dgm:t>
    </dgm:pt>
    <dgm:pt modelId="{63E415A2-9BCF-CC41-A184-4CB386AB9166}" type="pres">
      <dgm:prSet presAssocID="{9926C92C-3FE9-D045-848E-200144D0D0A0}" presName="hierChild4" presStyleCnt="0"/>
      <dgm:spPr/>
    </dgm:pt>
    <dgm:pt modelId="{E703B4AD-ADB5-A449-8FB8-7966E9DC078B}" type="pres">
      <dgm:prSet presAssocID="{9926C92C-3FE9-D045-848E-200144D0D0A0}" presName="hierChild5" presStyleCnt="0"/>
      <dgm:spPr/>
    </dgm:pt>
    <dgm:pt modelId="{F7B6623F-669E-204A-953E-390B2AC5F01B}" type="pres">
      <dgm:prSet presAssocID="{81E025DD-A198-A84D-B0AA-50142B6C7A74}" presName="Name37" presStyleLbl="parChTrans1D3" presStyleIdx="5" presStyleCnt="17"/>
      <dgm:spPr/>
      <dgm:t>
        <a:bodyPr/>
        <a:lstStyle/>
        <a:p>
          <a:endParaRPr lang="zh-TW" altLang="en-US"/>
        </a:p>
      </dgm:t>
    </dgm:pt>
    <dgm:pt modelId="{1660C94F-E47C-4F49-ACFA-4DB014F88652}" type="pres">
      <dgm:prSet presAssocID="{891889B0-C946-3E4E-A1E2-86F7E247B549}" presName="hierRoot2" presStyleCnt="0">
        <dgm:presLayoutVars>
          <dgm:hierBranch val="init"/>
        </dgm:presLayoutVars>
      </dgm:prSet>
      <dgm:spPr/>
    </dgm:pt>
    <dgm:pt modelId="{06C99EA0-297C-BE43-8670-847F004C0202}" type="pres">
      <dgm:prSet presAssocID="{891889B0-C946-3E4E-A1E2-86F7E247B549}" presName="rootComposite" presStyleCnt="0"/>
      <dgm:spPr/>
    </dgm:pt>
    <dgm:pt modelId="{1B3A61D1-9A35-D745-B1B7-88D0A6D5B780}" type="pres">
      <dgm:prSet presAssocID="{891889B0-C946-3E4E-A1E2-86F7E247B549}" presName="rootText" presStyleLbl="node3" presStyleIdx="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D638A5B-59D0-DC42-BF53-33E735F7151A}" type="pres">
      <dgm:prSet presAssocID="{891889B0-C946-3E4E-A1E2-86F7E247B549}" presName="rootConnector" presStyleLbl="node3" presStyleIdx="5" presStyleCnt="17"/>
      <dgm:spPr/>
      <dgm:t>
        <a:bodyPr/>
        <a:lstStyle/>
        <a:p>
          <a:endParaRPr lang="zh-TW" altLang="en-US"/>
        </a:p>
      </dgm:t>
    </dgm:pt>
    <dgm:pt modelId="{96C78FC8-06DD-9946-A5CC-79D78BFA4EED}" type="pres">
      <dgm:prSet presAssocID="{891889B0-C946-3E4E-A1E2-86F7E247B549}" presName="hierChild4" presStyleCnt="0"/>
      <dgm:spPr/>
    </dgm:pt>
    <dgm:pt modelId="{9B53FBB6-6979-BC48-8AD4-F63615E497C5}" type="pres">
      <dgm:prSet presAssocID="{891889B0-C946-3E4E-A1E2-86F7E247B549}" presName="hierChild5" presStyleCnt="0"/>
      <dgm:spPr/>
    </dgm:pt>
    <dgm:pt modelId="{E1D46413-AFBC-425B-9141-F69F863E3EA0}" type="pres">
      <dgm:prSet presAssocID="{97784BD1-D0F1-478C-9146-4F67BD417FC9}" presName="Name37" presStyleLbl="parChTrans1D3" presStyleIdx="6" presStyleCnt="17"/>
      <dgm:spPr/>
      <dgm:t>
        <a:bodyPr/>
        <a:lstStyle/>
        <a:p>
          <a:endParaRPr lang="zh-TW" altLang="en-US"/>
        </a:p>
      </dgm:t>
    </dgm:pt>
    <dgm:pt modelId="{CD9F0807-5855-4491-8FF6-6A1D8D89E805}" type="pres">
      <dgm:prSet presAssocID="{04397065-45DB-470E-926E-6DBCAF23273F}" presName="hierRoot2" presStyleCnt="0">
        <dgm:presLayoutVars>
          <dgm:hierBranch val="init"/>
        </dgm:presLayoutVars>
      </dgm:prSet>
      <dgm:spPr/>
    </dgm:pt>
    <dgm:pt modelId="{D8F252C5-18ED-4596-BDB8-12E0C805E307}" type="pres">
      <dgm:prSet presAssocID="{04397065-45DB-470E-926E-6DBCAF23273F}" presName="rootComposite" presStyleCnt="0"/>
      <dgm:spPr/>
    </dgm:pt>
    <dgm:pt modelId="{66B6F302-43BE-40D5-9F35-40632CC2EB0F}" type="pres">
      <dgm:prSet presAssocID="{04397065-45DB-470E-926E-6DBCAF23273F}" presName="rootText" presStyleLbl="node3" presStyleIdx="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DE9883-8094-49AB-B389-7A11CC8EF1D4}" type="pres">
      <dgm:prSet presAssocID="{04397065-45DB-470E-926E-6DBCAF23273F}" presName="rootConnector" presStyleLbl="node3" presStyleIdx="6" presStyleCnt="17"/>
      <dgm:spPr/>
      <dgm:t>
        <a:bodyPr/>
        <a:lstStyle/>
        <a:p>
          <a:endParaRPr lang="zh-TW" altLang="en-US"/>
        </a:p>
      </dgm:t>
    </dgm:pt>
    <dgm:pt modelId="{EC0DDBCE-1F4B-4DEE-A1FB-BB55F85C56CB}" type="pres">
      <dgm:prSet presAssocID="{04397065-45DB-470E-926E-6DBCAF23273F}" presName="hierChild4" presStyleCnt="0"/>
      <dgm:spPr/>
    </dgm:pt>
    <dgm:pt modelId="{757FCB06-5E58-4A28-8765-EC6293EB0BDA}" type="pres">
      <dgm:prSet presAssocID="{04397065-45DB-470E-926E-6DBCAF23273F}" presName="hierChild5" presStyleCnt="0"/>
      <dgm:spPr/>
    </dgm:pt>
    <dgm:pt modelId="{68DF99E4-9FE5-CF44-96F9-CBBCDC652F59}" type="pres">
      <dgm:prSet presAssocID="{C229D674-89DC-2E40-8E09-6E7D2EFD17A2}" presName="Name37" presStyleLbl="parChTrans1D3" presStyleIdx="7" presStyleCnt="17"/>
      <dgm:spPr/>
      <dgm:t>
        <a:bodyPr/>
        <a:lstStyle/>
        <a:p>
          <a:endParaRPr lang="zh-TW" altLang="en-US"/>
        </a:p>
      </dgm:t>
    </dgm:pt>
    <dgm:pt modelId="{9A298722-AD9F-9449-A048-841F3F2567E4}" type="pres">
      <dgm:prSet presAssocID="{3972712E-ABA9-1348-B649-37CEF0BC57BD}" presName="hierRoot2" presStyleCnt="0">
        <dgm:presLayoutVars>
          <dgm:hierBranch val="init"/>
        </dgm:presLayoutVars>
      </dgm:prSet>
      <dgm:spPr/>
    </dgm:pt>
    <dgm:pt modelId="{362E0479-C34D-E043-89AF-0A576DE73E94}" type="pres">
      <dgm:prSet presAssocID="{3972712E-ABA9-1348-B649-37CEF0BC57BD}" presName="rootComposite" presStyleCnt="0"/>
      <dgm:spPr/>
    </dgm:pt>
    <dgm:pt modelId="{AD0A96B4-58AD-2549-BC67-D46253C24749}" type="pres">
      <dgm:prSet presAssocID="{3972712E-ABA9-1348-B649-37CEF0BC57BD}" presName="rootText" presStyleLbl="node3" presStyleIdx="7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C91EE1-6A78-074D-B03A-D05F74A849D8}" type="pres">
      <dgm:prSet presAssocID="{3972712E-ABA9-1348-B649-37CEF0BC57BD}" presName="rootConnector" presStyleLbl="node3" presStyleIdx="7" presStyleCnt="17"/>
      <dgm:spPr/>
      <dgm:t>
        <a:bodyPr/>
        <a:lstStyle/>
        <a:p>
          <a:endParaRPr lang="zh-TW" altLang="en-US"/>
        </a:p>
      </dgm:t>
    </dgm:pt>
    <dgm:pt modelId="{032B9A24-4F98-7E4E-9EEB-E0F34E45100D}" type="pres">
      <dgm:prSet presAssocID="{3972712E-ABA9-1348-B649-37CEF0BC57BD}" presName="hierChild4" presStyleCnt="0"/>
      <dgm:spPr/>
    </dgm:pt>
    <dgm:pt modelId="{5591F4DF-647E-934D-96AF-900C49E6C329}" type="pres">
      <dgm:prSet presAssocID="{3972712E-ABA9-1348-B649-37CEF0BC57BD}" presName="hierChild5" presStyleCnt="0"/>
      <dgm:spPr/>
    </dgm:pt>
    <dgm:pt modelId="{E486EFD1-E2EE-124F-A908-24E75699BAA5}" type="pres">
      <dgm:prSet presAssocID="{28F5CC7E-FF66-2B42-B35D-694EF6FD8196}" presName="hierChild5" presStyleCnt="0"/>
      <dgm:spPr/>
    </dgm:pt>
    <dgm:pt modelId="{F889A792-41DA-1E4F-AAE4-FB527C5596C6}" type="pres">
      <dgm:prSet presAssocID="{8A9C1863-5767-9142-8B8D-DAAB7A464ACC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E005B04C-B085-4D4C-8D77-35BD224BE489}" type="pres">
      <dgm:prSet presAssocID="{A7FAEE7F-F317-F240-A317-6FA42AF79154}" presName="hierRoot2" presStyleCnt="0">
        <dgm:presLayoutVars>
          <dgm:hierBranch val="init"/>
        </dgm:presLayoutVars>
      </dgm:prSet>
      <dgm:spPr/>
    </dgm:pt>
    <dgm:pt modelId="{363E6212-FAA1-7B4D-82CE-F014FEFD485C}" type="pres">
      <dgm:prSet presAssocID="{A7FAEE7F-F317-F240-A317-6FA42AF79154}" presName="rootComposite" presStyleCnt="0"/>
      <dgm:spPr/>
    </dgm:pt>
    <dgm:pt modelId="{5FD75EE5-1AF3-CE4C-BFE1-83610D276BC1}" type="pres">
      <dgm:prSet presAssocID="{A7FAEE7F-F317-F240-A317-6FA42AF79154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FF23EF-FD00-2446-AA3C-28041C56C28B}" type="pres">
      <dgm:prSet presAssocID="{A7FAEE7F-F317-F240-A317-6FA42AF79154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57F226A2-C756-4442-8E6B-0484496151C3}" type="pres">
      <dgm:prSet presAssocID="{A7FAEE7F-F317-F240-A317-6FA42AF79154}" presName="hierChild4" presStyleCnt="0"/>
      <dgm:spPr/>
    </dgm:pt>
    <dgm:pt modelId="{2375EA51-9783-E842-877B-00D391EA4F03}" type="pres">
      <dgm:prSet presAssocID="{7B2FF99D-B63A-324B-90B2-313CAF4C3353}" presName="Name37" presStyleLbl="parChTrans1D3" presStyleIdx="8" presStyleCnt="17"/>
      <dgm:spPr/>
      <dgm:t>
        <a:bodyPr/>
        <a:lstStyle/>
        <a:p>
          <a:endParaRPr lang="zh-TW" altLang="en-US"/>
        </a:p>
      </dgm:t>
    </dgm:pt>
    <dgm:pt modelId="{1BE02E9D-A75B-6846-9536-2AE34FD13CDB}" type="pres">
      <dgm:prSet presAssocID="{E3F6E6FB-C8B3-6D45-8EE3-4AD8B0482A93}" presName="hierRoot2" presStyleCnt="0">
        <dgm:presLayoutVars>
          <dgm:hierBranch val="init"/>
        </dgm:presLayoutVars>
      </dgm:prSet>
      <dgm:spPr/>
    </dgm:pt>
    <dgm:pt modelId="{D49464EC-A5F2-214B-AB98-55D55ED21C86}" type="pres">
      <dgm:prSet presAssocID="{E3F6E6FB-C8B3-6D45-8EE3-4AD8B0482A93}" presName="rootComposite" presStyleCnt="0"/>
      <dgm:spPr/>
    </dgm:pt>
    <dgm:pt modelId="{CC9A3C50-EBCB-E54A-83C3-9FEA96C64727}" type="pres">
      <dgm:prSet presAssocID="{E3F6E6FB-C8B3-6D45-8EE3-4AD8B0482A93}" presName="rootText" presStyleLbl="node3" presStyleIdx="8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CDC6389-02B3-4F4B-AF80-6F9970065207}" type="pres">
      <dgm:prSet presAssocID="{E3F6E6FB-C8B3-6D45-8EE3-4AD8B0482A93}" presName="rootConnector" presStyleLbl="node3" presStyleIdx="8" presStyleCnt="17"/>
      <dgm:spPr/>
      <dgm:t>
        <a:bodyPr/>
        <a:lstStyle/>
        <a:p>
          <a:endParaRPr lang="zh-TW" altLang="en-US"/>
        </a:p>
      </dgm:t>
    </dgm:pt>
    <dgm:pt modelId="{4E78E49A-AC33-C64B-9D09-26F6CF9AB273}" type="pres">
      <dgm:prSet presAssocID="{E3F6E6FB-C8B3-6D45-8EE3-4AD8B0482A93}" presName="hierChild4" presStyleCnt="0"/>
      <dgm:spPr/>
    </dgm:pt>
    <dgm:pt modelId="{7802BF34-E1AB-5942-9C58-CB5F551D5618}" type="pres">
      <dgm:prSet presAssocID="{E3F6E6FB-C8B3-6D45-8EE3-4AD8B0482A93}" presName="hierChild5" presStyleCnt="0"/>
      <dgm:spPr/>
    </dgm:pt>
    <dgm:pt modelId="{934996D8-27A4-9C4C-8956-799A6FC5B2AD}" type="pres">
      <dgm:prSet presAssocID="{39FC8E47-CA23-6D44-9421-9522DAC07F5B}" presName="Name37" presStyleLbl="parChTrans1D3" presStyleIdx="9" presStyleCnt="17"/>
      <dgm:spPr/>
      <dgm:t>
        <a:bodyPr/>
        <a:lstStyle/>
        <a:p>
          <a:endParaRPr lang="zh-TW" altLang="en-US"/>
        </a:p>
      </dgm:t>
    </dgm:pt>
    <dgm:pt modelId="{A6E59200-43AA-164D-BDB2-E5EBEC105793}" type="pres">
      <dgm:prSet presAssocID="{E55F03E7-32E4-0848-8D2D-2DD13CE05209}" presName="hierRoot2" presStyleCnt="0">
        <dgm:presLayoutVars>
          <dgm:hierBranch val="init"/>
        </dgm:presLayoutVars>
      </dgm:prSet>
      <dgm:spPr/>
    </dgm:pt>
    <dgm:pt modelId="{B6666FDE-974B-0A47-839B-F8ADAAA05DE9}" type="pres">
      <dgm:prSet presAssocID="{E55F03E7-32E4-0848-8D2D-2DD13CE05209}" presName="rootComposite" presStyleCnt="0"/>
      <dgm:spPr/>
    </dgm:pt>
    <dgm:pt modelId="{0D9A3410-658C-7D4D-B92E-67D09EA2EBF4}" type="pres">
      <dgm:prSet presAssocID="{E55F03E7-32E4-0848-8D2D-2DD13CE05209}" presName="rootText" presStyleLbl="node3" presStyleIdx="9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3D3EB8D-6B80-674E-9D9C-3AB0D1F7BB14}" type="pres">
      <dgm:prSet presAssocID="{E55F03E7-32E4-0848-8D2D-2DD13CE05209}" presName="rootConnector" presStyleLbl="node3" presStyleIdx="9" presStyleCnt="17"/>
      <dgm:spPr/>
      <dgm:t>
        <a:bodyPr/>
        <a:lstStyle/>
        <a:p>
          <a:endParaRPr lang="zh-TW" altLang="en-US"/>
        </a:p>
      </dgm:t>
    </dgm:pt>
    <dgm:pt modelId="{DB1F8207-6244-4140-BDBE-122790888386}" type="pres">
      <dgm:prSet presAssocID="{E55F03E7-32E4-0848-8D2D-2DD13CE05209}" presName="hierChild4" presStyleCnt="0"/>
      <dgm:spPr/>
    </dgm:pt>
    <dgm:pt modelId="{EBBBF5A8-DFFF-8A4E-BFAF-0404F9E00D7D}" type="pres">
      <dgm:prSet presAssocID="{E55F03E7-32E4-0848-8D2D-2DD13CE05209}" presName="hierChild5" presStyleCnt="0"/>
      <dgm:spPr/>
    </dgm:pt>
    <dgm:pt modelId="{9E8AB6C8-5CB6-CD42-9E01-ED2224FDFDDA}" type="pres">
      <dgm:prSet presAssocID="{C1B8A113-3377-D341-AD15-A91029FEAD60}" presName="Name37" presStyleLbl="parChTrans1D3" presStyleIdx="10" presStyleCnt="17"/>
      <dgm:spPr/>
      <dgm:t>
        <a:bodyPr/>
        <a:lstStyle/>
        <a:p>
          <a:endParaRPr lang="zh-TW" altLang="en-US"/>
        </a:p>
      </dgm:t>
    </dgm:pt>
    <dgm:pt modelId="{A474A331-CC7A-924C-A57A-02D2502C21F6}" type="pres">
      <dgm:prSet presAssocID="{BF1E1650-5789-3D48-81BD-9265C22CFF62}" presName="hierRoot2" presStyleCnt="0">
        <dgm:presLayoutVars>
          <dgm:hierBranch val="init"/>
        </dgm:presLayoutVars>
      </dgm:prSet>
      <dgm:spPr/>
    </dgm:pt>
    <dgm:pt modelId="{CB5D2435-CB6C-6641-BE69-4761BEEB55AA}" type="pres">
      <dgm:prSet presAssocID="{BF1E1650-5789-3D48-81BD-9265C22CFF62}" presName="rootComposite" presStyleCnt="0"/>
      <dgm:spPr/>
    </dgm:pt>
    <dgm:pt modelId="{CAFCB684-A9A8-EA44-8836-C269E6D9F2ED}" type="pres">
      <dgm:prSet presAssocID="{BF1E1650-5789-3D48-81BD-9265C22CFF62}" presName="rootText" presStyleLbl="node3" presStyleIdx="10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97BA37E-1461-0F4C-A9AC-2E103A774965}" type="pres">
      <dgm:prSet presAssocID="{BF1E1650-5789-3D48-81BD-9265C22CFF62}" presName="rootConnector" presStyleLbl="node3" presStyleIdx="10" presStyleCnt="17"/>
      <dgm:spPr/>
      <dgm:t>
        <a:bodyPr/>
        <a:lstStyle/>
        <a:p>
          <a:endParaRPr lang="zh-TW" altLang="en-US"/>
        </a:p>
      </dgm:t>
    </dgm:pt>
    <dgm:pt modelId="{D612018E-5FD0-3F47-8987-02039CB3CFF9}" type="pres">
      <dgm:prSet presAssocID="{BF1E1650-5789-3D48-81BD-9265C22CFF62}" presName="hierChild4" presStyleCnt="0"/>
      <dgm:spPr/>
    </dgm:pt>
    <dgm:pt modelId="{93811654-9D17-D641-844C-C9666289443D}" type="pres">
      <dgm:prSet presAssocID="{BF1E1650-5789-3D48-81BD-9265C22CFF62}" presName="hierChild5" presStyleCnt="0"/>
      <dgm:spPr/>
    </dgm:pt>
    <dgm:pt modelId="{1F1B6467-EB5F-A747-859E-2C8FE8092059}" type="pres">
      <dgm:prSet presAssocID="{A7FAEE7F-F317-F240-A317-6FA42AF79154}" presName="hierChild5" presStyleCnt="0"/>
      <dgm:spPr/>
    </dgm:pt>
    <dgm:pt modelId="{6DB32121-828C-004C-929E-FB7223109999}" type="pres">
      <dgm:prSet presAssocID="{E0568422-602E-1445-BFA2-EB4FF6F46478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2B55503A-DFA3-D648-B61D-779BE445AE60}" type="pres">
      <dgm:prSet presAssocID="{B436931A-CF6B-C84A-84B2-A585D69DD877}" presName="hierRoot2" presStyleCnt="0">
        <dgm:presLayoutVars>
          <dgm:hierBranch val="init"/>
        </dgm:presLayoutVars>
      </dgm:prSet>
      <dgm:spPr/>
    </dgm:pt>
    <dgm:pt modelId="{72487584-7185-C342-BBBD-7FBDD4C2E5D6}" type="pres">
      <dgm:prSet presAssocID="{B436931A-CF6B-C84A-84B2-A585D69DD877}" presName="rootComposite" presStyleCnt="0"/>
      <dgm:spPr/>
    </dgm:pt>
    <dgm:pt modelId="{98D6CF84-8AED-F34C-AB91-ADE708804F6D}" type="pres">
      <dgm:prSet presAssocID="{B436931A-CF6B-C84A-84B2-A585D69DD87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F506072-9BF4-634E-BFA9-E000150EF0B6}" type="pres">
      <dgm:prSet presAssocID="{B436931A-CF6B-C84A-84B2-A585D69DD877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43E83E41-8FD1-1D49-9ABD-571B90C29A10}" type="pres">
      <dgm:prSet presAssocID="{B436931A-CF6B-C84A-84B2-A585D69DD877}" presName="hierChild4" presStyleCnt="0"/>
      <dgm:spPr/>
    </dgm:pt>
    <dgm:pt modelId="{6C48F9BA-13D7-4849-94BD-5DD03E4D0F86}" type="pres">
      <dgm:prSet presAssocID="{EB4F2298-5CBC-414A-AB1C-96D543529E5F}" presName="Name37" presStyleLbl="parChTrans1D3" presStyleIdx="11" presStyleCnt="17"/>
      <dgm:spPr/>
      <dgm:t>
        <a:bodyPr/>
        <a:lstStyle/>
        <a:p>
          <a:endParaRPr lang="zh-TW" altLang="en-US"/>
        </a:p>
      </dgm:t>
    </dgm:pt>
    <dgm:pt modelId="{62A5E82D-46CF-5C47-BBEA-1A5A54F1D157}" type="pres">
      <dgm:prSet presAssocID="{A5ABD1F5-3B90-784D-A950-A42E98AC1353}" presName="hierRoot2" presStyleCnt="0">
        <dgm:presLayoutVars>
          <dgm:hierBranch val="init"/>
        </dgm:presLayoutVars>
      </dgm:prSet>
      <dgm:spPr/>
    </dgm:pt>
    <dgm:pt modelId="{2BBD91B9-8D31-1344-9882-F7AAC78832C2}" type="pres">
      <dgm:prSet presAssocID="{A5ABD1F5-3B90-784D-A950-A42E98AC1353}" presName="rootComposite" presStyleCnt="0"/>
      <dgm:spPr/>
    </dgm:pt>
    <dgm:pt modelId="{5771A369-DA15-514E-A930-21428AA647AA}" type="pres">
      <dgm:prSet presAssocID="{A5ABD1F5-3B90-784D-A950-A42E98AC1353}" presName="rootText" presStyleLbl="node3" presStyleIdx="11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21F0EB6-7BED-8540-9A3B-8FC721D08DDB}" type="pres">
      <dgm:prSet presAssocID="{A5ABD1F5-3B90-784D-A950-A42E98AC1353}" presName="rootConnector" presStyleLbl="node3" presStyleIdx="11" presStyleCnt="17"/>
      <dgm:spPr/>
      <dgm:t>
        <a:bodyPr/>
        <a:lstStyle/>
        <a:p>
          <a:endParaRPr lang="zh-TW" altLang="en-US"/>
        </a:p>
      </dgm:t>
    </dgm:pt>
    <dgm:pt modelId="{EFBA0122-DE5B-5644-9E24-B1E5EC452C5F}" type="pres">
      <dgm:prSet presAssocID="{A5ABD1F5-3B90-784D-A950-A42E98AC1353}" presName="hierChild4" presStyleCnt="0"/>
      <dgm:spPr/>
    </dgm:pt>
    <dgm:pt modelId="{F719C929-F3E4-A64D-BD9F-31417E9604CF}" type="pres">
      <dgm:prSet presAssocID="{A5ABD1F5-3B90-784D-A950-A42E98AC1353}" presName="hierChild5" presStyleCnt="0"/>
      <dgm:spPr/>
    </dgm:pt>
    <dgm:pt modelId="{D72DDFD4-7C4C-EE49-B1F7-8B472D6D9352}" type="pres">
      <dgm:prSet presAssocID="{DF6B3323-1135-CE42-9413-843416357710}" presName="Name37" presStyleLbl="parChTrans1D3" presStyleIdx="12" presStyleCnt="17"/>
      <dgm:spPr/>
      <dgm:t>
        <a:bodyPr/>
        <a:lstStyle/>
        <a:p>
          <a:endParaRPr lang="zh-TW" altLang="en-US"/>
        </a:p>
      </dgm:t>
    </dgm:pt>
    <dgm:pt modelId="{5B7D5D6A-C918-1A40-B6AB-D0C2C46A4A7F}" type="pres">
      <dgm:prSet presAssocID="{96A3AF2A-CC4C-E34F-9FC2-3B9819B0299D}" presName="hierRoot2" presStyleCnt="0">
        <dgm:presLayoutVars>
          <dgm:hierBranch val="init"/>
        </dgm:presLayoutVars>
      </dgm:prSet>
      <dgm:spPr/>
    </dgm:pt>
    <dgm:pt modelId="{B4747794-3FAC-9447-95CD-796BF504208F}" type="pres">
      <dgm:prSet presAssocID="{96A3AF2A-CC4C-E34F-9FC2-3B9819B0299D}" presName="rootComposite" presStyleCnt="0"/>
      <dgm:spPr/>
    </dgm:pt>
    <dgm:pt modelId="{DD100FC4-E171-4B4F-A470-BFD10C0ACAD9}" type="pres">
      <dgm:prSet presAssocID="{96A3AF2A-CC4C-E34F-9FC2-3B9819B0299D}" presName="rootText" presStyleLbl="node3" presStyleIdx="12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C463F99-6DA4-364C-AADC-04C8BFA63C8E}" type="pres">
      <dgm:prSet presAssocID="{96A3AF2A-CC4C-E34F-9FC2-3B9819B0299D}" presName="rootConnector" presStyleLbl="node3" presStyleIdx="12" presStyleCnt="17"/>
      <dgm:spPr/>
      <dgm:t>
        <a:bodyPr/>
        <a:lstStyle/>
        <a:p>
          <a:endParaRPr lang="zh-TW" altLang="en-US"/>
        </a:p>
      </dgm:t>
    </dgm:pt>
    <dgm:pt modelId="{249B08DA-BF62-484F-A7C3-B5B2456C35CB}" type="pres">
      <dgm:prSet presAssocID="{96A3AF2A-CC4C-E34F-9FC2-3B9819B0299D}" presName="hierChild4" presStyleCnt="0"/>
      <dgm:spPr/>
    </dgm:pt>
    <dgm:pt modelId="{B02EE27D-0CCB-A34C-BBA1-E891692E588A}" type="pres">
      <dgm:prSet presAssocID="{96A3AF2A-CC4C-E34F-9FC2-3B9819B0299D}" presName="hierChild5" presStyleCnt="0"/>
      <dgm:spPr/>
    </dgm:pt>
    <dgm:pt modelId="{5D52CE98-EE47-D64B-BA38-C2D24014498A}" type="pres">
      <dgm:prSet presAssocID="{D380CF05-1AF7-C74F-96BA-BE5FBD0573F5}" presName="Name37" presStyleLbl="parChTrans1D3" presStyleIdx="13" presStyleCnt="17"/>
      <dgm:spPr/>
      <dgm:t>
        <a:bodyPr/>
        <a:lstStyle/>
        <a:p>
          <a:endParaRPr lang="zh-TW" altLang="en-US"/>
        </a:p>
      </dgm:t>
    </dgm:pt>
    <dgm:pt modelId="{6D22FBAC-184F-F847-BA5A-D76F21358E57}" type="pres">
      <dgm:prSet presAssocID="{39B81DAD-038E-6A44-B8ED-9D306DF73747}" presName="hierRoot2" presStyleCnt="0">
        <dgm:presLayoutVars>
          <dgm:hierBranch val="init"/>
        </dgm:presLayoutVars>
      </dgm:prSet>
      <dgm:spPr/>
    </dgm:pt>
    <dgm:pt modelId="{2A086D3C-7598-C049-82F1-A96B06697EA7}" type="pres">
      <dgm:prSet presAssocID="{39B81DAD-038E-6A44-B8ED-9D306DF73747}" presName="rootComposite" presStyleCnt="0"/>
      <dgm:spPr/>
    </dgm:pt>
    <dgm:pt modelId="{B37503ED-0C27-364C-AEED-0CD12994707F}" type="pres">
      <dgm:prSet presAssocID="{39B81DAD-038E-6A44-B8ED-9D306DF73747}" presName="rootText" presStyleLbl="node3" presStyleIdx="13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D80A1D2-B760-2744-842E-7B44FA054742}" type="pres">
      <dgm:prSet presAssocID="{39B81DAD-038E-6A44-B8ED-9D306DF73747}" presName="rootConnector" presStyleLbl="node3" presStyleIdx="13" presStyleCnt="17"/>
      <dgm:spPr/>
      <dgm:t>
        <a:bodyPr/>
        <a:lstStyle/>
        <a:p>
          <a:endParaRPr lang="zh-TW" altLang="en-US"/>
        </a:p>
      </dgm:t>
    </dgm:pt>
    <dgm:pt modelId="{BCDC348F-9A8B-654B-AA2E-EC6E1964A592}" type="pres">
      <dgm:prSet presAssocID="{39B81DAD-038E-6A44-B8ED-9D306DF73747}" presName="hierChild4" presStyleCnt="0"/>
      <dgm:spPr/>
    </dgm:pt>
    <dgm:pt modelId="{AD01D62F-7927-5B48-AC58-EEB059C57110}" type="pres">
      <dgm:prSet presAssocID="{39B81DAD-038E-6A44-B8ED-9D306DF73747}" presName="hierChild5" presStyleCnt="0"/>
      <dgm:spPr/>
    </dgm:pt>
    <dgm:pt modelId="{E58AE9C2-19BE-B54E-AE94-C91C5180789D}" type="pres">
      <dgm:prSet presAssocID="{B436931A-CF6B-C84A-84B2-A585D69DD877}" presName="hierChild5" presStyleCnt="0"/>
      <dgm:spPr/>
    </dgm:pt>
    <dgm:pt modelId="{D5367969-EA67-3D43-94C7-CBC982B9877C}" type="pres">
      <dgm:prSet presAssocID="{B5D26435-5109-404A-AD23-29092CF75E9D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48D6E417-7421-EF47-ACC4-DF75924ED82D}" type="pres">
      <dgm:prSet presAssocID="{9C38AD60-B163-9048-AF7F-A28DA58D4BFE}" presName="hierRoot2" presStyleCnt="0">
        <dgm:presLayoutVars>
          <dgm:hierBranch val="init"/>
        </dgm:presLayoutVars>
      </dgm:prSet>
      <dgm:spPr/>
    </dgm:pt>
    <dgm:pt modelId="{2C069820-08AE-A94C-9785-766019F04784}" type="pres">
      <dgm:prSet presAssocID="{9C38AD60-B163-9048-AF7F-A28DA58D4BFE}" presName="rootComposite" presStyleCnt="0"/>
      <dgm:spPr/>
    </dgm:pt>
    <dgm:pt modelId="{A285CF91-B082-8E4B-B573-43F9F5A77A05}" type="pres">
      <dgm:prSet presAssocID="{9C38AD60-B163-9048-AF7F-A28DA58D4BFE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198356C-8E2F-C24A-9ADE-6BE15E140A16}" type="pres">
      <dgm:prSet presAssocID="{9C38AD60-B163-9048-AF7F-A28DA58D4BFE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65B55817-BA18-4F42-97F8-78ADDD4E03E9}" type="pres">
      <dgm:prSet presAssocID="{9C38AD60-B163-9048-AF7F-A28DA58D4BFE}" presName="hierChild4" presStyleCnt="0"/>
      <dgm:spPr/>
    </dgm:pt>
    <dgm:pt modelId="{CF741E6C-F8DD-FA4F-A4DA-72177B3A773A}" type="pres">
      <dgm:prSet presAssocID="{CD4ADA08-5548-B34D-865D-20A9461AE6B3}" presName="Name37" presStyleLbl="parChTrans1D3" presStyleIdx="14" presStyleCnt="17"/>
      <dgm:spPr/>
      <dgm:t>
        <a:bodyPr/>
        <a:lstStyle/>
        <a:p>
          <a:endParaRPr lang="zh-TW" altLang="en-US"/>
        </a:p>
      </dgm:t>
    </dgm:pt>
    <dgm:pt modelId="{A8399BCD-194C-274C-9874-FE78D70EFDD3}" type="pres">
      <dgm:prSet presAssocID="{573A1316-573D-B547-AE5A-599D3947E520}" presName="hierRoot2" presStyleCnt="0">
        <dgm:presLayoutVars>
          <dgm:hierBranch val="init"/>
        </dgm:presLayoutVars>
      </dgm:prSet>
      <dgm:spPr/>
    </dgm:pt>
    <dgm:pt modelId="{6EC6031C-F1AA-934C-A27F-D0B5F6472207}" type="pres">
      <dgm:prSet presAssocID="{573A1316-573D-B547-AE5A-599D3947E520}" presName="rootComposite" presStyleCnt="0"/>
      <dgm:spPr/>
    </dgm:pt>
    <dgm:pt modelId="{86FC84C7-DCA1-E740-AA31-D4ECA8B122DC}" type="pres">
      <dgm:prSet presAssocID="{573A1316-573D-B547-AE5A-599D3947E520}" presName="rootText" presStyleLbl="node3" presStyleIdx="14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301D54-1EC8-FD48-AB2E-A4A5838CB0AB}" type="pres">
      <dgm:prSet presAssocID="{573A1316-573D-B547-AE5A-599D3947E520}" presName="rootConnector" presStyleLbl="node3" presStyleIdx="14" presStyleCnt="17"/>
      <dgm:spPr/>
      <dgm:t>
        <a:bodyPr/>
        <a:lstStyle/>
        <a:p>
          <a:endParaRPr lang="zh-TW" altLang="en-US"/>
        </a:p>
      </dgm:t>
    </dgm:pt>
    <dgm:pt modelId="{D802D6AE-3E3E-A644-B710-0911B946A2CE}" type="pres">
      <dgm:prSet presAssocID="{573A1316-573D-B547-AE5A-599D3947E520}" presName="hierChild4" presStyleCnt="0"/>
      <dgm:spPr/>
    </dgm:pt>
    <dgm:pt modelId="{035816B0-995E-5946-9D09-37FDBB02CCC9}" type="pres">
      <dgm:prSet presAssocID="{573A1316-573D-B547-AE5A-599D3947E520}" presName="hierChild5" presStyleCnt="0"/>
      <dgm:spPr/>
    </dgm:pt>
    <dgm:pt modelId="{7CDEA70F-BF67-7D46-80BE-4DF14584763A}" type="pres">
      <dgm:prSet presAssocID="{96F236FC-5A1D-7240-AB4B-4BBCA7A79945}" presName="Name37" presStyleLbl="parChTrans1D3" presStyleIdx="15" presStyleCnt="17"/>
      <dgm:spPr/>
      <dgm:t>
        <a:bodyPr/>
        <a:lstStyle/>
        <a:p>
          <a:endParaRPr lang="zh-TW" altLang="en-US"/>
        </a:p>
      </dgm:t>
    </dgm:pt>
    <dgm:pt modelId="{5EB2FF1B-B346-E445-BDE1-37F6EBE97C72}" type="pres">
      <dgm:prSet presAssocID="{92E49D2E-3CB4-1A47-9140-81C34176E1D6}" presName="hierRoot2" presStyleCnt="0">
        <dgm:presLayoutVars>
          <dgm:hierBranch val="init"/>
        </dgm:presLayoutVars>
      </dgm:prSet>
      <dgm:spPr/>
    </dgm:pt>
    <dgm:pt modelId="{1E870C0E-BDEE-A44A-BF56-5B2798D2CDC1}" type="pres">
      <dgm:prSet presAssocID="{92E49D2E-3CB4-1A47-9140-81C34176E1D6}" presName="rootComposite" presStyleCnt="0"/>
      <dgm:spPr/>
    </dgm:pt>
    <dgm:pt modelId="{A856172B-2207-434B-A604-955B98885E7C}" type="pres">
      <dgm:prSet presAssocID="{92E49D2E-3CB4-1A47-9140-81C34176E1D6}" presName="rootText" presStyleLbl="node3" presStyleIdx="15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5AA6BFA-3D16-B345-B680-5848BCDF4F7B}" type="pres">
      <dgm:prSet presAssocID="{92E49D2E-3CB4-1A47-9140-81C34176E1D6}" presName="rootConnector" presStyleLbl="node3" presStyleIdx="15" presStyleCnt="17"/>
      <dgm:spPr/>
      <dgm:t>
        <a:bodyPr/>
        <a:lstStyle/>
        <a:p>
          <a:endParaRPr lang="zh-TW" altLang="en-US"/>
        </a:p>
      </dgm:t>
    </dgm:pt>
    <dgm:pt modelId="{5B9E6E57-E4D8-D24F-9D9B-56FC0227C9C8}" type="pres">
      <dgm:prSet presAssocID="{92E49D2E-3CB4-1A47-9140-81C34176E1D6}" presName="hierChild4" presStyleCnt="0"/>
      <dgm:spPr/>
    </dgm:pt>
    <dgm:pt modelId="{C06468C9-0C6E-D84A-AEDD-30C3B2F65446}" type="pres">
      <dgm:prSet presAssocID="{92E49D2E-3CB4-1A47-9140-81C34176E1D6}" presName="hierChild5" presStyleCnt="0"/>
      <dgm:spPr/>
    </dgm:pt>
    <dgm:pt modelId="{EE0DD383-B59E-A949-B0DE-A9C0C37C7B9D}" type="pres">
      <dgm:prSet presAssocID="{2A3C50AE-095C-BA42-879E-4A5323380B19}" presName="Name37" presStyleLbl="parChTrans1D3" presStyleIdx="16" presStyleCnt="17"/>
      <dgm:spPr/>
      <dgm:t>
        <a:bodyPr/>
        <a:lstStyle/>
        <a:p>
          <a:endParaRPr lang="zh-TW" altLang="en-US"/>
        </a:p>
      </dgm:t>
    </dgm:pt>
    <dgm:pt modelId="{2641A9EA-1F81-424F-BEA6-B79581CD9939}" type="pres">
      <dgm:prSet presAssocID="{3C89E2EA-7429-1F4D-BA4C-6E80732FCFFA}" presName="hierRoot2" presStyleCnt="0">
        <dgm:presLayoutVars>
          <dgm:hierBranch val="init"/>
        </dgm:presLayoutVars>
      </dgm:prSet>
      <dgm:spPr/>
    </dgm:pt>
    <dgm:pt modelId="{C1313C1C-A89B-C64D-933B-84D61098CA4D}" type="pres">
      <dgm:prSet presAssocID="{3C89E2EA-7429-1F4D-BA4C-6E80732FCFFA}" presName="rootComposite" presStyleCnt="0"/>
      <dgm:spPr/>
    </dgm:pt>
    <dgm:pt modelId="{3A89BA95-47E2-254B-9133-91F0F92105F2}" type="pres">
      <dgm:prSet presAssocID="{3C89E2EA-7429-1F4D-BA4C-6E80732FCFFA}" presName="rootText" presStyleLbl="node3" presStyleIdx="16" presStyleCnt="1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5664D64-23E8-BA42-9EC1-2FD29CCF7EF4}" type="pres">
      <dgm:prSet presAssocID="{3C89E2EA-7429-1F4D-BA4C-6E80732FCFFA}" presName="rootConnector" presStyleLbl="node3" presStyleIdx="16" presStyleCnt="17"/>
      <dgm:spPr/>
      <dgm:t>
        <a:bodyPr/>
        <a:lstStyle/>
        <a:p>
          <a:endParaRPr lang="zh-TW" altLang="en-US"/>
        </a:p>
      </dgm:t>
    </dgm:pt>
    <dgm:pt modelId="{7397FC5B-E1E2-3D42-B731-9FCA7F14E19B}" type="pres">
      <dgm:prSet presAssocID="{3C89E2EA-7429-1F4D-BA4C-6E80732FCFFA}" presName="hierChild4" presStyleCnt="0"/>
      <dgm:spPr/>
    </dgm:pt>
    <dgm:pt modelId="{65B76246-BA77-654F-9C5C-E916389AD716}" type="pres">
      <dgm:prSet presAssocID="{3C89E2EA-7429-1F4D-BA4C-6E80732FCFFA}" presName="hierChild5" presStyleCnt="0"/>
      <dgm:spPr/>
    </dgm:pt>
    <dgm:pt modelId="{EC055365-3855-CE40-85FA-B8DF6FB8B642}" type="pres">
      <dgm:prSet presAssocID="{9C38AD60-B163-9048-AF7F-A28DA58D4BFE}" presName="hierChild5" presStyleCnt="0"/>
      <dgm:spPr/>
    </dgm:pt>
    <dgm:pt modelId="{CE824484-A3D9-7D49-ACC8-9AEAB6C7487F}" type="pres">
      <dgm:prSet presAssocID="{ADD0AB32-9A67-DF4E-883B-D5DF068BC7A6}" presName="hierChild3" presStyleCnt="0"/>
      <dgm:spPr/>
    </dgm:pt>
  </dgm:ptLst>
  <dgm:cxnLst>
    <dgm:cxn modelId="{310C538B-2863-C443-A35B-93C54EF1635B}" type="presOf" srcId="{C7844870-EC44-4A42-A6A0-D34C4E6C3D7D}" destId="{C4124D19-F29A-A34F-A3AC-B05A90D6473D}" srcOrd="0" destOrd="0" presId="urn:microsoft.com/office/officeart/2005/8/layout/orgChart1"/>
    <dgm:cxn modelId="{C78DC230-2C50-A741-9F53-986ACD9FF588}" type="presOf" srcId="{92E49D2E-3CB4-1A47-9140-81C34176E1D6}" destId="{B5AA6BFA-3D16-B345-B680-5848BCDF4F7B}" srcOrd="1" destOrd="0" presId="urn:microsoft.com/office/officeart/2005/8/layout/orgChart1"/>
    <dgm:cxn modelId="{F6A3F574-32D8-463C-8F2D-921B4E75963A}" type="presOf" srcId="{04397065-45DB-470E-926E-6DBCAF23273F}" destId="{66B6F302-43BE-40D5-9F35-40632CC2EB0F}" srcOrd="0" destOrd="0" presId="urn:microsoft.com/office/officeart/2005/8/layout/orgChart1"/>
    <dgm:cxn modelId="{2CFAADAE-6B51-6E40-9C1E-DB55EF8FFD08}" srcId="{A7FAEE7F-F317-F240-A317-6FA42AF79154}" destId="{BF1E1650-5789-3D48-81BD-9265C22CFF62}" srcOrd="2" destOrd="0" parTransId="{C1B8A113-3377-D341-AD15-A91029FEAD60}" sibTransId="{91A30D14-CCA7-0D48-84D0-1BFAA0DF141B}"/>
    <dgm:cxn modelId="{F215906B-FC2E-D743-9A5D-1A2A0F5DEF5D}" type="presOf" srcId="{8A9C1863-5767-9142-8B8D-DAAB7A464ACC}" destId="{F889A792-41DA-1E4F-AAE4-FB527C5596C6}" srcOrd="0" destOrd="0" presId="urn:microsoft.com/office/officeart/2005/8/layout/orgChart1"/>
    <dgm:cxn modelId="{FE6B6E2C-98AF-744E-ACA7-EED6EB5094A3}" srcId="{ADD0AB32-9A67-DF4E-883B-D5DF068BC7A6}" destId="{28F5CC7E-FF66-2B42-B35D-694EF6FD8196}" srcOrd="1" destOrd="0" parTransId="{EC443DCA-1A0F-3041-A1DF-1A2E733C92EB}" sibTransId="{A0F1D557-282A-CE4B-9F12-BB2E3CB839B3}"/>
    <dgm:cxn modelId="{9AFCAC32-1A97-2347-90B5-7FBBA75FA285}" type="presOf" srcId="{A5ABD1F5-3B90-784D-A950-A42E98AC1353}" destId="{5771A369-DA15-514E-A930-21428AA647AA}" srcOrd="0" destOrd="0" presId="urn:microsoft.com/office/officeart/2005/8/layout/orgChart1"/>
    <dgm:cxn modelId="{197A3DF0-00F9-DF47-B0D9-4E78B2C58001}" type="presOf" srcId="{E3F6E6FB-C8B3-6D45-8EE3-4AD8B0482A93}" destId="{CC9A3C50-EBCB-E54A-83C3-9FEA96C64727}" srcOrd="0" destOrd="0" presId="urn:microsoft.com/office/officeart/2005/8/layout/orgChart1"/>
    <dgm:cxn modelId="{37012481-DB56-9F4B-9E1F-7D1EB0802938}" srcId="{9C38AD60-B163-9048-AF7F-A28DA58D4BFE}" destId="{573A1316-573D-B547-AE5A-599D3947E520}" srcOrd="0" destOrd="0" parTransId="{CD4ADA08-5548-B34D-865D-20A9461AE6B3}" sibTransId="{DE01D803-2E69-514A-B2E8-BB867FB130E8}"/>
    <dgm:cxn modelId="{185AC585-B5EC-9D4A-B903-4CEFAB2BA19A}" type="presOf" srcId="{28F5CC7E-FF66-2B42-B35D-694EF6FD8196}" destId="{BEE70804-8991-2E45-BE82-D6DB798EBDE8}" srcOrd="0" destOrd="0" presId="urn:microsoft.com/office/officeart/2005/8/layout/orgChart1"/>
    <dgm:cxn modelId="{D69A1E3A-FA59-264B-8851-B96BBD316B8E}" type="presOf" srcId="{C229D674-89DC-2E40-8E09-6E7D2EFD17A2}" destId="{68DF99E4-9FE5-CF44-96F9-CBBCDC652F59}" srcOrd="0" destOrd="0" presId="urn:microsoft.com/office/officeart/2005/8/layout/orgChart1"/>
    <dgm:cxn modelId="{28DBB689-692F-E04B-AEBF-92535C8692A8}" type="presOf" srcId="{3972712E-ABA9-1348-B649-37CEF0BC57BD}" destId="{FEC91EE1-6A78-074D-B03A-D05F74A849D8}" srcOrd="1" destOrd="0" presId="urn:microsoft.com/office/officeart/2005/8/layout/orgChart1"/>
    <dgm:cxn modelId="{B2BC3E5B-2C6E-4849-A51E-9EE55D35B231}" srcId="{7A10AB2E-D6D7-1649-9FAE-BDF7605C5FCF}" destId="{940D7265-EEC2-6F49-80B0-ADEBD5F9CE32}" srcOrd="0" destOrd="0" parTransId="{EE8036E2-36E6-9140-BC4F-04C474081573}" sibTransId="{4089F1DD-8F79-1D43-B64E-9ADDAC06477B}"/>
    <dgm:cxn modelId="{4416B4C2-CE0E-7F4C-8857-EF82B34064D1}" srcId="{28F5CC7E-FF66-2B42-B35D-694EF6FD8196}" destId="{2D7A781C-4CD2-1445-8ECB-EB8E16C2A405}" srcOrd="0" destOrd="0" parTransId="{55E660D3-4A71-EF41-B8FF-B26C07BA0160}" sibTransId="{BAB2C4C8-CB7B-3247-8B1A-0B2B0D85F1A9}"/>
    <dgm:cxn modelId="{28269B95-3750-8C4C-9C14-996F03D32E8D}" type="presOf" srcId="{ADD0AB32-9A67-DF4E-883B-D5DF068BC7A6}" destId="{2E95DD41-766C-2341-A5A1-8943DCE372BA}" srcOrd="0" destOrd="0" presId="urn:microsoft.com/office/officeart/2005/8/layout/orgChart1"/>
    <dgm:cxn modelId="{D772350C-5C39-DD47-80E0-55984EE8CEA6}" type="presOf" srcId="{E55F03E7-32E4-0848-8D2D-2DD13CE05209}" destId="{0D9A3410-658C-7D4D-B92E-67D09EA2EBF4}" srcOrd="0" destOrd="0" presId="urn:microsoft.com/office/officeart/2005/8/layout/orgChart1"/>
    <dgm:cxn modelId="{21B22ECA-491C-F547-9337-F168C2EE8553}" srcId="{28F5CC7E-FF66-2B42-B35D-694EF6FD8196}" destId="{846DD0F6-4B66-DF41-8853-F1042D9E98AB}" srcOrd="1" destOrd="0" parTransId="{A1AF370D-3C50-2F47-A34E-ADC011B9D4C4}" sibTransId="{1B108064-8DC1-784A-BF52-6E545BBEAE8E}"/>
    <dgm:cxn modelId="{3AD7A3FE-8782-4A4E-BC57-B6DC290CCB07}" srcId="{9C38AD60-B163-9048-AF7F-A28DA58D4BFE}" destId="{3C89E2EA-7429-1F4D-BA4C-6E80732FCFFA}" srcOrd="2" destOrd="0" parTransId="{2A3C50AE-095C-BA42-879E-4A5323380B19}" sibTransId="{48592865-2CB6-7D42-9605-D7BCDF84D498}"/>
    <dgm:cxn modelId="{4BBFEE2C-1109-BB48-8302-33B7BE9532BC}" type="presOf" srcId="{891889B0-C946-3E4E-A1E2-86F7E247B549}" destId="{FD638A5B-59D0-DC42-BF53-33E735F7151A}" srcOrd="1" destOrd="0" presId="urn:microsoft.com/office/officeart/2005/8/layout/orgChart1"/>
    <dgm:cxn modelId="{69A83D50-CD7B-DC4F-BAA0-55D7C3D2C0CA}" type="presOf" srcId="{A1AF370D-3C50-2F47-A34E-ADC011B9D4C4}" destId="{5F7AC58D-BA1C-A845-B9A0-A74123E164E0}" srcOrd="0" destOrd="0" presId="urn:microsoft.com/office/officeart/2005/8/layout/orgChart1"/>
    <dgm:cxn modelId="{19AFB4D4-ACF7-C040-9C4A-FA61AF7D8470}" srcId="{B436931A-CF6B-C84A-84B2-A585D69DD877}" destId="{39B81DAD-038E-6A44-B8ED-9D306DF73747}" srcOrd="2" destOrd="0" parTransId="{D380CF05-1AF7-C74F-96BA-BE5FBD0573F5}" sibTransId="{A6BF0BFA-ECF0-A440-A403-2D2A3193DCEC}"/>
    <dgm:cxn modelId="{0DDCB220-E096-714D-A1D3-C9B295BA8BB4}" type="presOf" srcId="{A7FAEE7F-F317-F240-A317-6FA42AF79154}" destId="{9EFF23EF-FD00-2446-AA3C-28041C56C28B}" srcOrd="1" destOrd="0" presId="urn:microsoft.com/office/officeart/2005/8/layout/orgChart1"/>
    <dgm:cxn modelId="{117AD5B3-3110-CE48-9FD0-314D19DFEEF8}" srcId="{ADD0AB32-9A67-DF4E-883B-D5DF068BC7A6}" destId="{9C38AD60-B163-9048-AF7F-A28DA58D4BFE}" srcOrd="4" destOrd="0" parTransId="{B5D26435-5109-404A-AD23-29092CF75E9D}" sibTransId="{FAE7E862-3C38-574F-845D-F53D54A395BB}"/>
    <dgm:cxn modelId="{5169229B-F5E5-844D-A0AB-A2345F75A17C}" type="presOf" srcId="{11E3E51B-8B2F-5B43-A0A0-8F3DE759FC89}" destId="{39E4885A-9D4C-E241-9E78-37BBA1E90AA8}" srcOrd="0" destOrd="0" presId="urn:microsoft.com/office/officeart/2005/8/layout/orgChart1"/>
    <dgm:cxn modelId="{F9DD4B62-FAD1-7E41-9A80-939A1135E502}" type="presOf" srcId="{E3F6E6FB-C8B3-6D45-8EE3-4AD8B0482A93}" destId="{4CDC6389-02B3-4F4B-AF80-6F9970065207}" srcOrd="1" destOrd="0" presId="urn:microsoft.com/office/officeart/2005/8/layout/orgChart1"/>
    <dgm:cxn modelId="{9714CAE7-63F8-D94B-934C-085E38626971}" srcId="{ADD0AB32-9A67-DF4E-883B-D5DF068BC7A6}" destId="{A7FAEE7F-F317-F240-A317-6FA42AF79154}" srcOrd="2" destOrd="0" parTransId="{8A9C1863-5767-9142-8B8D-DAAB7A464ACC}" sibTransId="{99A6E2CD-51C3-FE4C-8CB7-75399AC5EE94}"/>
    <dgm:cxn modelId="{0875C20D-12FE-2149-BB56-C6FFA361313C}" type="presOf" srcId="{2D7A781C-4CD2-1445-8ECB-EB8E16C2A405}" destId="{F2D52349-71B3-424D-86D3-917C0080BB84}" srcOrd="1" destOrd="0" presId="urn:microsoft.com/office/officeart/2005/8/layout/orgChart1"/>
    <dgm:cxn modelId="{5D85513C-1276-0649-95E6-28F8A3E45261}" type="presOf" srcId="{573A1316-573D-B547-AE5A-599D3947E520}" destId="{DC301D54-1EC8-FD48-AB2E-A4A5838CB0AB}" srcOrd="1" destOrd="0" presId="urn:microsoft.com/office/officeart/2005/8/layout/orgChart1"/>
    <dgm:cxn modelId="{33FB7384-D9CE-9346-B942-779CA9CDAC38}" type="presOf" srcId="{A4F40154-C5E4-DE49-AF01-D40280064DC3}" destId="{764BBAD6-1C1F-F544-B42D-3B63BB5D0DCD}" srcOrd="0" destOrd="0" presId="urn:microsoft.com/office/officeart/2005/8/layout/orgChart1"/>
    <dgm:cxn modelId="{E457E912-52A4-FE48-95FC-8B17ABFDAE16}" srcId="{ADD0AB32-9A67-DF4E-883B-D5DF068BC7A6}" destId="{7A10AB2E-D6D7-1649-9FAE-BDF7605C5FCF}" srcOrd="0" destOrd="0" parTransId="{A4F40154-C5E4-DE49-AF01-D40280064DC3}" sibTransId="{7460F478-FC45-A341-A180-C00D2A038FD3}"/>
    <dgm:cxn modelId="{15AA5FE7-383D-FD4D-A10D-116E7A730A6D}" type="presOf" srcId="{96A3AF2A-CC4C-E34F-9FC2-3B9819B0299D}" destId="{5C463F99-6DA4-364C-AADC-04C8BFA63C8E}" srcOrd="1" destOrd="0" presId="urn:microsoft.com/office/officeart/2005/8/layout/orgChart1"/>
    <dgm:cxn modelId="{6941FBC9-DC3A-2841-A36B-F46264E55D39}" type="presOf" srcId="{C1B8A113-3377-D341-AD15-A91029FEAD60}" destId="{9E8AB6C8-5CB6-CD42-9E01-ED2224FDFDDA}" srcOrd="0" destOrd="0" presId="urn:microsoft.com/office/officeart/2005/8/layout/orgChart1"/>
    <dgm:cxn modelId="{CDB33244-D5F8-BA46-812C-6508FF1CD7D6}" type="presOf" srcId="{96F236FC-5A1D-7240-AB4B-4BBCA7A79945}" destId="{7CDEA70F-BF67-7D46-80BE-4DF14584763A}" srcOrd="0" destOrd="0" presId="urn:microsoft.com/office/officeart/2005/8/layout/orgChart1"/>
    <dgm:cxn modelId="{27259060-1E4B-2D42-952A-2C5A758CCD35}" type="presOf" srcId="{B5D26435-5109-404A-AD23-29092CF75E9D}" destId="{D5367969-EA67-3D43-94C7-CBC982B9877C}" srcOrd="0" destOrd="0" presId="urn:microsoft.com/office/officeart/2005/8/layout/orgChart1"/>
    <dgm:cxn modelId="{3A55F185-3072-474F-87B7-F0071F6E01FD}" type="presOf" srcId="{3972712E-ABA9-1348-B649-37CEF0BC57BD}" destId="{AD0A96B4-58AD-2549-BC67-D46253C24749}" srcOrd="0" destOrd="0" presId="urn:microsoft.com/office/officeart/2005/8/layout/orgChart1"/>
    <dgm:cxn modelId="{6341E1FE-2EA6-DB4B-A9D3-B6F566B9EED2}" type="presOf" srcId="{3C89E2EA-7429-1F4D-BA4C-6E80732FCFFA}" destId="{D5664D64-23E8-BA42-9EC1-2FD29CCF7EF4}" srcOrd="1" destOrd="0" presId="urn:microsoft.com/office/officeart/2005/8/layout/orgChart1"/>
    <dgm:cxn modelId="{E86EBE90-9E24-5C48-9ED6-31DF95271C03}" type="presOf" srcId="{4BE83D63-9EF2-B04E-A135-0F701074B503}" destId="{3BC130CF-6DE1-F945-B2FB-88B988CD17D2}" srcOrd="0" destOrd="0" presId="urn:microsoft.com/office/officeart/2005/8/layout/orgChart1"/>
    <dgm:cxn modelId="{D62A80DE-5E41-8F4E-AC85-545111A5C1CD}" type="presOf" srcId="{3C89E2EA-7429-1F4D-BA4C-6E80732FCFFA}" destId="{3A89BA95-47E2-254B-9133-91F0F92105F2}" srcOrd="0" destOrd="0" presId="urn:microsoft.com/office/officeart/2005/8/layout/orgChart1"/>
    <dgm:cxn modelId="{ED2AD870-54EB-2A45-8DC5-D7AE569FA15A}" srcId="{B436931A-CF6B-C84A-84B2-A585D69DD877}" destId="{96A3AF2A-CC4C-E34F-9FC2-3B9819B0299D}" srcOrd="1" destOrd="0" parTransId="{DF6B3323-1135-CE42-9413-843416357710}" sibTransId="{FDC6B141-1305-9742-AE9A-FA934E226F0E}"/>
    <dgm:cxn modelId="{A6C037A3-7788-4447-81FC-C11869A1B31D}" type="presOf" srcId="{92E49D2E-3CB4-1A47-9140-81C34176E1D6}" destId="{A856172B-2207-434B-A604-955B98885E7C}" srcOrd="0" destOrd="0" presId="urn:microsoft.com/office/officeart/2005/8/layout/orgChart1"/>
    <dgm:cxn modelId="{869EBAA9-30AD-DD4A-9881-2B821798D419}" type="presOf" srcId="{846DD0F6-4B66-DF41-8853-F1042D9E98AB}" destId="{2B8F229F-F2A5-6E40-B109-33AA17D2FB35}" srcOrd="0" destOrd="0" presId="urn:microsoft.com/office/officeart/2005/8/layout/orgChart1"/>
    <dgm:cxn modelId="{4E3FA29D-E663-C445-8551-CF14A598A667}" type="presOf" srcId="{EE8036E2-36E6-9140-BC4F-04C474081573}" destId="{109BD424-95B0-DE4F-873B-E189E218DCA6}" srcOrd="0" destOrd="0" presId="urn:microsoft.com/office/officeart/2005/8/layout/orgChart1"/>
    <dgm:cxn modelId="{EE83E5BB-395E-704F-B646-D9C031D10E02}" srcId="{B436931A-CF6B-C84A-84B2-A585D69DD877}" destId="{A5ABD1F5-3B90-784D-A950-A42E98AC1353}" srcOrd="0" destOrd="0" parTransId="{EB4F2298-5CBC-414A-AB1C-96D543529E5F}" sibTransId="{D678B944-1C60-F543-B0F7-F2F47376D418}"/>
    <dgm:cxn modelId="{732557B9-2B8C-974E-BE8B-ABDB9B7959C6}" type="presOf" srcId="{39FC8E47-CA23-6D44-9421-9522DAC07F5B}" destId="{934996D8-27A4-9C4C-8956-799A6FC5B2AD}" srcOrd="0" destOrd="0" presId="urn:microsoft.com/office/officeart/2005/8/layout/orgChart1"/>
    <dgm:cxn modelId="{705920D2-78B0-8941-B830-C9E1BE8E2027}" type="presOf" srcId="{9926C92C-3FE9-D045-848E-200144D0D0A0}" destId="{D5C1AD20-31B0-7148-A29B-8FE4E94194CC}" srcOrd="1" destOrd="0" presId="urn:microsoft.com/office/officeart/2005/8/layout/orgChart1"/>
    <dgm:cxn modelId="{0AE236CD-8316-9141-8DEC-A5044E4E0F54}" srcId="{28F5CC7E-FF66-2B42-B35D-694EF6FD8196}" destId="{3972712E-ABA9-1348-B649-37CEF0BC57BD}" srcOrd="5" destOrd="0" parTransId="{C229D674-89DC-2E40-8E09-6E7D2EFD17A2}" sibTransId="{D75506FD-D4B6-F741-AB7C-5CDBCF3C038E}"/>
    <dgm:cxn modelId="{C6255CF2-B846-4442-AD58-283EF57FF6EB}" type="presOf" srcId="{55E660D3-4A71-EF41-B8FF-B26C07BA0160}" destId="{3AF2A4CE-3475-5145-A445-CC51BCDFBD82}" srcOrd="0" destOrd="0" presId="urn:microsoft.com/office/officeart/2005/8/layout/orgChart1"/>
    <dgm:cxn modelId="{8DC3B288-BEB0-9940-BA45-F829DD1AFE59}" srcId="{A7FAEE7F-F317-F240-A317-6FA42AF79154}" destId="{E55F03E7-32E4-0848-8D2D-2DD13CE05209}" srcOrd="1" destOrd="0" parTransId="{39FC8E47-CA23-6D44-9421-9522DAC07F5B}" sibTransId="{8118649C-CC8A-B24F-A597-F5E9B5CF72F3}"/>
    <dgm:cxn modelId="{21BC7FF0-AF8D-9045-96C8-E457221FCF7E}" srcId="{7A10AB2E-D6D7-1649-9FAE-BDF7605C5FCF}" destId="{BDC3E114-F65B-6548-AC38-222F1920DAF7}" srcOrd="1" destOrd="0" parTransId="{11E3E51B-8B2F-5B43-A0A0-8F3DE759FC89}" sibTransId="{153AC1FD-60BC-6D49-B3FC-EA5B99281CFF}"/>
    <dgm:cxn modelId="{028674E3-A1D4-334B-8E79-46EC5AA82776}" type="presOf" srcId="{96A3AF2A-CC4C-E34F-9FC2-3B9819B0299D}" destId="{DD100FC4-E171-4B4F-A470-BFD10C0ACAD9}" srcOrd="0" destOrd="0" presId="urn:microsoft.com/office/officeart/2005/8/layout/orgChart1"/>
    <dgm:cxn modelId="{192DC41E-281A-4C8C-BD6A-6D17F6793C30}" srcId="{28F5CC7E-FF66-2B42-B35D-694EF6FD8196}" destId="{04397065-45DB-470E-926E-6DBCAF23273F}" srcOrd="4" destOrd="0" parTransId="{97784BD1-D0F1-478C-9146-4F67BD417FC9}" sibTransId="{2470B9C9-E0D4-40BB-87B7-4F70C02D226B}"/>
    <dgm:cxn modelId="{FB0D3567-1FEB-344B-A654-B795C3DD7E16}" type="presOf" srcId="{B436931A-CF6B-C84A-84B2-A585D69DD877}" destId="{9F506072-9BF4-634E-BFA9-E000150EF0B6}" srcOrd="1" destOrd="0" presId="urn:microsoft.com/office/officeart/2005/8/layout/orgChart1"/>
    <dgm:cxn modelId="{D5FBFDFF-C993-2448-8343-D6DC0C9D0533}" srcId="{28F5CC7E-FF66-2B42-B35D-694EF6FD8196}" destId="{891889B0-C946-3E4E-A1E2-86F7E247B549}" srcOrd="3" destOrd="0" parTransId="{81E025DD-A198-A84D-B0AA-50142B6C7A74}" sibTransId="{D69018B7-08E9-5D47-B666-CF635E066A7A}"/>
    <dgm:cxn modelId="{C311B4C7-354D-8841-B251-7DCFE0B4DE1F}" type="presOf" srcId="{BF1E1650-5789-3D48-81BD-9265C22CFF62}" destId="{CAFCB684-A9A8-EA44-8836-C269E6D9F2ED}" srcOrd="0" destOrd="0" presId="urn:microsoft.com/office/officeart/2005/8/layout/orgChart1"/>
    <dgm:cxn modelId="{D1C6E80C-D9C9-9740-8C9E-58481877B1BA}" type="presOf" srcId="{2D7A781C-4CD2-1445-8ECB-EB8E16C2A405}" destId="{761EDB41-D2CD-9C47-9B19-16980597B408}" srcOrd="0" destOrd="0" presId="urn:microsoft.com/office/officeart/2005/8/layout/orgChart1"/>
    <dgm:cxn modelId="{7E3E2F4B-3B55-7547-9477-791AF27F94F7}" type="presOf" srcId="{9926C92C-3FE9-D045-848E-200144D0D0A0}" destId="{17F50F62-8A9D-D84D-B278-E8B3E2B241A8}" srcOrd="0" destOrd="0" presId="urn:microsoft.com/office/officeart/2005/8/layout/orgChart1"/>
    <dgm:cxn modelId="{9C0D9890-0E18-439B-8E39-08DC0007FB14}" type="presOf" srcId="{97784BD1-D0F1-478C-9146-4F67BD417FC9}" destId="{E1D46413-AFBC-425B-9141-F69F863E3EA0}" srcOrd="0" destOrd="0" presId="urn:microsoft.com/office/officeart/2005/8/layout/orgChart1"/>
    <dgm:cxn modelId="{65E9B6DE-4E13-2B49-9743-BA2639229155}" type="presOf" srcId="{891889B0-C946-3E4E-A1E2-86F7E247B549}" destId="{1B3A61D1-9A35-D745-B1B7-88D0A6D5B780}" srcOrd="0" destOrd="0" presId="urn:microsoft.com/office/officeart/2005/8/layout/orgChart1"/>
    <dgm:cxn modelId="{D941F97E-8CE2-1843-9907-9DB60DE366FA}" type="presOf" srcId="{ADD0AB32-9A67-DF4E-883B-D5DF068BC7A6}" destId="{B14F7A64-DBC9-8141-8936-3E4BDBC82A54}" srcOrd="1" destOrd="0" presId="urn:microsoft.com/office/officeart/2005/8/layout/orgChart1"/>
    <dgm:cxn modelId="{DD7DC4BF-C069-6B48-9575-38A30218582F}" type="presOf" srcId="{E0568422-602E-1445-BFA2-EB4FF6F46478}" destId="{6DB32121-828C-004C-929E-FB7223109999}" srcOrd="0" destOrd="0" presId="urn:microsoft.com/office/officeart/2005/8/layout/orgChart1"/>
    <dgm:cxn modelId="{37D52FDA-C960-0C4B-97B5-B5DF382206EC}" type="presOf" srcId="{D380CF05-1AF7-C74F-96BA-BE5FBD0573F5}" destId="{5D52CE98-EE47-D64B-BA38-C2D24014498A}" srcOrd="0" destOrd="0" presId="urn:microsoft.com/office/officeart/2005/8/layout/orgChart1"/>
    <dgm:cxn modelId="{7BA90335-47CA-AC42-A1E7-9383355C77AB}" type="presOf" srcId="{A7FAEE7F-F317-F240-A317-6FA42AF79154}" destId="{5FD75EE5-1AF3-CE4C-BFE1-83610D276BC1}" srcOrd="0" destOrd="0" presId="urn:microsoft.com/office/officeart/2005/8/layout/orgChart1"/>
    <dgm:cxn modelId="{D5D7D8E7-0709-4D40-A72F-9DCC3266DEF7}" type="presOf" srcId="{81E025DD-A198-A84D-B0AA-50142B6C7A74}" destId="{F7B6623F-669E-204A-953E-390B2AC5F01B}" srcOrd="0" destOrd="0" presId="urn:microsoft.com/office/officeart/2005/8/layout/orgChart1"/>
    <dgm:cxn modelId="{1B1ABF9F-B368-9E4E-AEB2-4EDA92E52C8D}" type="presOf" srcId="{BDC3E114-F65B-6548-AC38-222F1920DAF7}" destId="{2FBF9118-D18D-7C4D-BA66-3A0CF6D7AD4E}" srcOrd="1" destOrd="0" presId="urn:microsoft.com/office/officeart/2005/8/layout/orgChart1"/>
    <dgm:cxn modelId="{EE79E806-5DDE-514D-8A3F-19DA44FB98E1}" type="presOf" srcId="{940D7265-EEC2-6F49-80B0-ADEBD5F9CE32}" destId="{DA9D7244-B94E-6C48-A3A3-90BEB7A7837F}" srcOrd="0" destOrd="0" presId="urn:microsoft.com/office/officeart/2005/8/layout/orgChart1"/>
    <dgm:cxn modelId="{9EC930C3-2D03-9C4A-A079-13C9447E3943}" srcId="{A7FAEE7F-F317-F240-A317-6FA42AF79154}" destId="{E3F6E6FB-C8B3-6D45-8EE3-4AD8B0482A93}" srcOrd="0" destOrd="0" parTransId="{7B2FF99D-B63A-324B-90B2-313CAF4C3353}" sibTransId="{10ED722C-77D1-B74B-88F9-AF8868329EC6}"/>
    <dgm:cxn modelId="{D6AF336B-1A15-744C-9E9F-C0D6CE707203}" type="presOf" srcId="{9C38AD60-B163-9048-AF7F-A28DA58D4BFE}" destId="{7198356C-8E2F-C24A-9ADE-6BE15E140A16}" srcOrd="1" destOrd="0" presId="urn:microsoft.com/office/officeart/2005/8/layout/orgChart1"/>
    <dgm:cxn modelId="{E9BD9E3D-EF5D-D749-BB7F-46A334C7CB3A}" srcId="{ADD0AB32-9A67-DF4E-883B-D5DF068BC7A6}" destId="{B436931A-CF6B-C84A-84B2-A585D69DD877}" srcOrd="3" destOrd="0" parTransId="{E0568422-602E-1445-BFA2-EB4FF6F46478}" sibTransId="{7C3F2FBC-9885-4542-9CDF-DF968E9581B4}"/>
    <dgm:cxn modelId="{D0BCBA26-F9E5-1A4C-BADD-959CBC2167EB}" srcId="{28F5CC7E-FF66-2B42-B35D-694EF6FD8196}" destId="{9926C92C-3FE9-D045-848E-200144D0D0A0}" srcOrd="2" destOrd="0" parTransId="{C7844870-EC44-4A42-A6A0-D34C4E6C3D7D}" sibTransId="{87EEDBBE-4603-B045-AEA3-C0AF749C8669}"/>
    <dgm:cxn modelId="{E947E97B-9850-0F4E-995A-D812ADC68C92}" type="presOf" srcId="{A5ABD1F5-3B90-784D-A950-A42E98AC1353}" destId="{C21F0EB6-7BED-8540-9A3B-8FC721D08DDB}" srcOrd="1" destOrd="0" presId="urn:microsoft.com/office/officeart/2005/8/layout/orgChart1"/>
    <dgm:cxn modelId="{C9643D66-DA9A-374E-B804-21509D7B11D6}" srcId="{9C38AD60-B163-9048-AF7F-A28DA58D4BFE}" destId="{92E49D2E-3CB4-1A47-9140-81C34176E1D6}" srcOrd="1" destOrd="0" parTransId="{96F236FC-5A1D-7240-AB4B-4BBCA7A79945}" sibTransId="{1E230CCA-7FF4-A64A-BA0D-CA198027D028}"/>
    <dgm:cxn modelId="{1B4B632F-1BEF-1446-B8AE-EAC2EF12A18B}" type="presOf" srcId="{7A10AB2E-D6D7-1649-9FAE-BDF7605C5FCF}" destId="{2B0FC4F6-0EC9-314B-8638-238FFBAA8634}" srcOrd="1" destOrd="0" presId="urn:microsoft.com/office/officeart/2005/8/layout/orgChart1"/>
    <dgm:cxn modelId="{3674A3F4-17FF-3249-8C53-C714F989C6D7}" srcId="{4BE83D63-9EF2-B04E-A135-0F701074B503}" destId="{ADD0AB32-9A67-DF4E-883B-D5DF068BC7A6}" srcOrd="0" destOrd="0" parTransId="{3DA3A445-219F-A547-A765-CA8916F2C86E}" sibTransId="{3A3C5F5A-0947-4949-8523-68E688C2A1A8}"/>
    <dgm:cxn modelId="{EB8155BE-9F61-1B48-8CE6-4AB4F15F732D}" type="presOf" srcId="{EB4F2298-5CBC-414A-AB1C-96D543529E5F}" destId="{6C48F9BA-13D7-4849-94BD-5DD03E4D0F86}" srcOrd="0" destOrd="0" presId="urn:microsoft.com/office/officeart/2005/8/layout/orgChart1"/>
    <dgm:cxn modelId="{B596E614-4AB7-E745-9082-02C68644A6B6}" type="presOf" srcId="{DF6B3323-1135-CE42-9413-843416357710}" destId="{D72DDFD4-7C4C-EE49-B1F7-8B472D6D9352}" srcOrd="0" destOrd="0" presId="urn:microsoft.com/office/officeart/2005/8/layout/orgChart1"/>
    <dgm:cxn modelId="{87D8704D-A845-F647-BD6B-63636A9E942F}" type="presOf" srcId="{7B2FF99D-B63A-324B-90B2-313CAF4C3353}" destId="{2375EA51-9783-E842-877B-00D391EA4F03}" srcOrd="0" destOrd="0" presId="urn:microsoft.com/office/officeart/2005/8/layout/orgChart1"/>
    <dgm:cxn modelId="{8833B849-2D9B-F54D-8E66-B35A358011C8}" type="presOf" srcId="{39B81DAD-038E-6A44-B8ED-9D306DF73747}" destId="{B37503ED-0C27-364C-AEED-0CD12994707F}" srcOrd="0" destOrd="0" presId="urn:microsoft.com/office/officeart/2005/8/layout/orgChart1"/>
    <dgm:cxn modelId="{37B9EB5C-4895-C542-99EF-CCC5E06B5AE1}" type="presOf" srcId="{BDC3E114-F65B-6548-AC38-222F1920DAF7}" destId="{9542C099-AF93-F343-B945-CF2A28705760}" srcOrd="0" destOrd="0" presId="urn:microsoft.com/office/officeart/2005/8/layout/orgChart1"/>
    <dgm:cxn modelId="{647EF127-E8EF-D243-8921-2652BB56AF73}" type="presOf" srcId="{940D7265-EEC2-6F49-80B0-ADEBD5F9CE32}" destId="{28FB80D1-4442-3046-9A76-5608FEE84282}" srcOrd="1" destOrd="0" presId="urn:microsoft.com/office/officeart/2005/8/layout/orgChart1"/>
    <dgm:cxn modelId="{288CBDBC-B570-BA4B-AC68-74F9D0741254}" type="presOf" srcId="{573A1316-573D-B547-AE5A-599D3947E520}" destId="{86FC84C7-DCA1-E740-AA31-D4ECA8B122DC}" srcOrd="0" destOrd="0" presId="urn:microsoft.com/office/officeart/2005/8/layout/orgChart1"/>
    <dgm:cxn modelId="{8B4810DF-A44A-444A-B1C4-B8A9C94DD837}" type="presOf" srcId="{04397065-45DB-470E-926E-6DBCAF23273F}" destId="{A5DE9883-8094-49AB-B389-7A11CC8EF1D4}" srcOrd="1" destOrd="0" presId="urn:microsoft.com/office/officeart/2005/8/layout/orgChart1"/>
    <dgm:cxn modelId="{22232F29-ABE8-204C-90A5-4378D680B9D3}" type="presOf" srcId="{7A10AB2E-D6D7-1649-9FAE-BDF7605C5FCF}" destId="{189FAC32-EC0E-CE4C-9CD4-CCE4EF80DACD}" srcOrd="0" destOrd="0" presId="urn:microsoft.com/office/officeart/2005/8/layout/orgChart1"/>
    <dgm:cxn modelId="{A3BB8293-A07A-024B-9F33-A05645161019}" type="presOf" srcId="{39B81DAD-038E-6A44-B8ED-9D306DF73747}" destId="{9D80A1D2-B760-2744-842E-7B44FA054742}" srcOrd="1" destOrd="0" presId="urn:microsoft.com/office/officeart/2005/8/layout/orgChart1"/>
    <dgm:cxn modelId="{4A90C9E9-E704-0344-A05A-7F2AA159B193}" type="presOf" srcId="{9C38AD60-B163-9048-AF7F-A28DA58D4BFE}" destId="{A285CF91-B082-8E4B-B573-43F9F5A77A05}" srcOrd="0" destOrd="0" presId="urn:microsoft.com/office/officeart/2005/8/layout/orgChart1"/>
    <dgm:cxn modelId="{A605F5FA-7E2F-894C-ABCC-6D47F9E4CB5E}" type="presOf" srcId="{28F5CC7E-FF66-2B42-B35D-694EF6FD8196}" destId="{60D1A802-0E80-C746-940C-9C1023420CF1}" srcOrd="1" destOrd="0" presId="urn:microsoft.com/office/officeart/2005/8/layout/orgChart1"/>
    <dgm:cxn modelId="{AD32ECD5-8261-9E48-ACBB-A8475B66840F}" type="presOf" srcId="{CD4ADA08-5548-B34D-865D-20A9461AE6B3}" destId="{CF741E6C-F8DD-FA4F-A4DA-72177B3A773A}" srcOrd="0" destOrd="0" presId="urn:microsoft.com/office/officeart/2005/8/layout/orgChart1"/>
    <dgm:cxn modelId="{83C65B06-9DDA-654E-9300-54B339916E27}" type="presOf" srcId="{2A3C50AE-095C-BA42-879E-4A5323380B19}" destId="{EE0DD383-B59E-A949-B0DE-A9C0C37C7B9D}" srcOrd="0" destOrd="0" presId="urn:microsoft.com/office/officeart/2005/8/layout/orgChart1"/>
    <dgm:cxn modelId="{8DD6F151-88F9-8849-82D8-744F062BEB37}" type="presOf" srcId="{B436931A-CF6B-C84A-84B2-A585D69DD877}" destId="{98D6CF84-8AED-F34C-AB91-ADE708804F6D}" srcOrd="0" destOrd="0" presId="urn:microsoft.com/office/officeart/2005/8/layout/orgChart1"/>
    <dgm:cxn modelId="{7173403E-8CEB-3145-892E-770B00708489}" type="presOf" srcId="{846DD0F6-4B66-DF41-8853-F1042D9E98AB}" destId="{1DE7BCA0-8885-054C-AE28-4737B4D52EC7}" srcOrd="1" destOrd="0" presId="urn:microsoft.com/office/officeart/2005/8/layout/orgChart1"/>
    <dgm:cxn modelId="{D82E4D04-3038-E143-B85E-0474BAEDDEAE}" type="presOf" srcId="{BF1E1650-5789-3D48-81BD-9265C22CFF62}" destId="{097BA37E-1461-0F4C-A9AC-2E103A774965}" srcOrd="1" destOrd="0" presId="urn:microsoft.com/office/officeart/2005/8/layout/orgChart1"/>
    <dgm:cxn modelId="{7B8BDE01-C6B8-6A44-9E3F-F421E434EBD0}" type="presOf" srcId="{E55F03E7-32E4-0848-8D2D-2DD13CE05209}" destId="{E3D3EB8D-6B80-674E-9D9C-3AB0D1F7BB14}" srcOrd="1" destOrd="0" presId="urn:microsoft.com/office/officeart/2005/8/layout/orgChart1"/>
    <dgm:cxn modelId="{D16CB57E-C135-2749-884A-6AA5B08E7D37}" type="presOf" srcId="{EC443DCA-1A0F-3041-A1DF-1A2E733C92EB}" destId="{3A01F7EE-7C04-5F4C-BD2D-81BE47F99C8B}" srcOrd="0" destOrd="0" presId="urn:microsoft.com/office/officeart/2005/8/layout/orgChart1"/>
    <dgm:cxn modelId="{AAE5F5BC-72F1-924D-B2B9-2023D72621F2}" type="presParOf" srcId="{3BC130CF-6DE1-F945-B2FB-88B988CD17D2}" destId="{755D6A65-48DF-7E4B-8CF4-0576F8FCE7F6}" srcOrd="0" destOrd="0" presId="urn:microsoft.com/office/officeart/2005/8/layout/orgChart1"/>
    <dgm:cxn modelId="{0BE3F120-1E36-2245-B7A2-8FE72312C833}" type="presParOf" srcId="{755D6A65-48DF-7E4B-8CF4-0576F8FCE7F6}" destId="{E1D76DC8-65EB-4B41-B753-6D0DF929A9D4}" srcOrd="0" destOrd="0" presId="urn:microsoft.com/office/officeart/2005/8/layout/orgChart1"/>
    <dgm:cxn modelId="{35B0C9AC-4BED-4F41-B6FE-7D574E00EF88}" type="presParOf" srcId="{E1D76DC8-65EB-4B41-B753-6D0DF929A9D4}" destId="{2E95DD41-766C-2341-A5A1-8943DCE372BA}" srcOrd="0" destOrd="0" presId="urn:microsoft.com/office/officeart/2005/8/layout/orgChart1"/>
    <dgm:cxn modelId="{050A3228-99D4-6440-BBB2-EE30E1802E26}" type="presParOf" srcId="{E1D76DC8-65EB-4B41-B753-6D0DF929A9D4}" destId="{B14F7A64-DBC9-8141-8936-3E4BDBC82A54}" srcOrd="1" destOrd="0" presId="urn:microsoft.com/office/officeart/2005/8/layout/orgChart1"/>
    <dgm:cxn modelId="{C5F03714-69B6-6B46-BF41-CBA1FEFB2253}" type="presParOf" srcId="{755D6A65-48DF-7E4B-8CF4-0576F8FCE7F6}" destId="{B9273BB1-9750-9146-8492-405035571B22}" srcOrd="1" destOrd="0" presId="urn:microsoft.com/office/officeart/2005/8/layout/orgChart1"/>
    <dgm:cxn modelId="{9EF9AFC2-3A80-DC42-8910-CD9A2E313D13}" type="presParOf" srcId="{B9273BB1-9750-9146-8492-405035571B22}" destId="{764BBAD6-1C1F-F544-B42D-3B63BB5D0DCD}" srcOrd="0" destOrd="0" presId="urn:microsoft.com/office/officeart/2005/8/layout/orgChart1"/>
    <dgm:cxn modelId="{8A32A844-DD3C-B643-B21A-DA6D79F44770}" type="presParOf" srcId="{B9273BB1-9750-9146-8492-405035571B22}" destId="{FD194D55-1416-3D4D-8839-277027C3FFAE}" srcOrd="1" destOrd="0" presId="urn:microsoft.com/office/officeart/2005/8/layout/orgChart1"/>
    <dgm:cxn modelId="{1B6219CA-33AF-D341-98A5-B0B60269D355}" type="presParOf" srcId="{FD194D55-1416-3D4D-8839-277027C3FFAE}" destId="{94F04A49-C71C-5C4D-BBAD-324EFE40ABB9}" srcOrd="0" destOrd="0" presId="urn:microsoft.com/office/officeart/2005/8/layout/orgChart1"/>
    <dgm:cxn modelId="{60646EA3-8FE2-1742-A388-F3B0ACAEF606}" type="presParOf" srcId="{94F04A49-C71C-5C4D-BBAD-324EFE40ABB9}" destId="{189FAC32-EC0E-CE4C-9CD4-CCE4EF80DACD}" srcOrd="0" destOrd="0" presId="urn:microsoft.com/office/officeart/2005/8/layout/orgChart1"/>
    <dgm:cxn modelId="{4777DF52-6DD2-E546-9FAC-DE6B84F3D5A8}" type="presParOf" srcId="{94F04A49-C71C-5C4D-BBAD-324EFE40ABB9}" destId="{2B0FC4F6-0EC9-314B-8638-238FFBAA8634}" srcOrd="1" destOrd="0" presId="urn:microsoft.com/office/officeart/2005/8/layout/orgChart1"/>
    <dgm:cxn modelId="{F8AEC846-1652-BD46-9539-09FE271AA4DA}" type="presParOf" srcId="{FD194D55-1416-3D4D-8839-277027C3FFAE}" destId="{A7A0FA10-000C-AD4C-A5D1-4B5BBD234893}" srcOrd="1" destOrd="0" presId="urn:microsoft.com/office/officeart/2005/8/layout/orgChart1"/>
    <dgm:cxn modelId="{23F1D0BB-DAFF-FE41-93C0-72D10E08EBD2}" type="presParOf" srcId="{A7A0FA10-000C-AD4C-A5D1-4B5BBD234893}" destId="{109BD424-95B0-DE4F-873B-E189E218DCA6}" srcOrd="0" destOrd="0" presId="urn:microsoft.com/office/officeart/2005/8/layout/orgChart1"/>
    <dgm:cxn modelId="{0BBD87A1-435D-514B-8024-6901A091F92D}" type="presParOf" srcId="{A7A0FA10-000C-AD4C-A5D1-4B5BBD234893}" destId="{D6081D02-5533-CD43-80E9-902CBC8A0CB2}" srcOrd="1" destOrd="0" presId="urn:microsoft.com/office/officeart/2005/8/layout/orgChart1"/>
    <dgm:cxn modelId="{43042F99-5029-8B44-AB23-E15C94D87704}" type="presParOf" srcId="{D6081D02-5533-CD43-80E9-902CBC8A0CB2}" destId="{CC0847E0-961A-E743-A720-CDF5588A0499}" srcOrd="0" destOrd="0" presId="urn:microsoft.com/office/officeart/2005/8/layout/orgChart1"/>
    <dgm:cxn modelId="{8C0AD6BB-84FF-864E-8A2A-4D54483A4DDD}" type="presParOf" srcId="{CC0847E0-961A-E743-A720-CDF5588A0499}" destId="{DA9D7244-B94E-6C48-A3A3-90BEB7A7837F}" srcOrd="0" destOrd="0" presId="urn:microsoft.com/office/officeart/2005/8/layout/orgChart1"/>
    <dgm:cxn modelId="{743EAB7B-7D67-CA40-803F-D9E0D834E6A3}" type="presParOf" srcId="{CC0847E0-961A-E743-A720-CDF5588A0499}" destId="{28FB80D1-4442-3046-9A76-5608FEE84282}" srcOrd="1" destOrd="0" presId="urn:microsoft.com/office/officeart/2005/8/layout/orgChart1"/>
    <dgm:cxn modelId="{EA617930-6D08-7F4D-8B6F-791C6CFCD2FD}" type="presParOf" srcId="{D6081D02-5533-CD43-80E9-902CBC8A0CB2}" destId="{DD3F8D48-0816-1240-AA9E-54A59C4F201B}" srcOrd="1" destOrd="0" presId="urn:microsoft.com/office/officeart/2005/8/layout/orgChart1"/>
    <dgm:cxn modelId="{28D21E7D-22E6-0143-A2C8-D1D2947EF0A8}" type="presParOf" srcId="{D6081D02-5533-CD43-80E9-902CBC8A0CB2}" destId="{A0035DDC-CCAF-4242-A2DD-3B24396E30D7}" srcOrd="2" destOrd="0" presId="urn:microsoft.com/office/officeart/2005/8/layout/orgChart1"/>
    <dgm:cxn modelId="{B7A7007E-BC00-7944-8F76-0EC817764232}" type="presParOf" srcId="{A7A0FA10-000C-AD4C-A5D1-4B5BBD234893}" destId="{39E4885A-9D4C-E241-9E78-37BBA1E90AA8}" srcOrd="2" destOrd="0" presId="urn:microsoft.com/office/officeart/2005/8/layout/orgChart1"/>
    <dgm:cxn modelId="{9785619D-1FC2-9949-87F6-A9EE16234516}" type="presParOf" srcId="{A7A0FA10-000C-AD4C-A5D1-4B5BBD234893}" destId="{3B9EBEA6-8F1F-3B4A-AC9C-6D41EF69C74F}" srcOrd="3" destOrd="0" presId="urn:microsoft.com/office/officeart/2005/8/layout/orgChart1"/>
    <dgm:cxn modelId="{23517A28-2144-A844-97B0-9DDB460B2A3F}" type="presParOf" srcId="{3B9EBEA6-8F1F-3B4A-AC9C-6D41EF69C74F}" destId="{80BA1E73-6594-9446-9E72-1F81C017C07F}" srcOrd="0" destOrd="0" presId="urn:microsoft.com/office/officeart/2005/8/layout/orgChart1"/>
    <dgm:cxn modelId="{B665274C-D0E0-434B-B96B-9C9CE44B1A10}" type="presParOf" srcId="{80BA1E73-6594-9446-9E72-1F81C017C07F}" destId="{9542C099-AF93-F343-B945-CF2A28705760}" srcOrd="0" destOrd="0" presId="urn:microsoft.com/office/officeart/2005/8/layout/orgChart1"/>
    <dgm:cxn modelId="{DB83AB8B-D08F-0F4C-80AA-98BF7DCE8299}" type="presParOf" srcId="{80BA1E73-6594-9446-9E72-1F81C017C07F}" destId="{2FBF9118-D18D-7C4D-BA66-3A0CF6D7AD4E}" srcOrd="1" destOrd="0" presId="urn:microsoft.com/office/officeart/2005/8/layout/orgChart1"/>
    <dgm:cxn modelId="{562EB57B-1ECC-9541-ABC0-F77EC5AF8577}" type="presParOf" srcId="{3B9EBEA6-8F1F-3B4A-AC9C-6D41EF69C74F}" destId="{9CA755F7-BF9E-0B41-902A-6288660B71A1}" srcOrd="1" destOrd="0" presId="urn:microsoft.com/office/officeart/2005/8/layout/orgChart1"/>
    <dgm:cxn modelId="{577682B1-4C8F-FB41-9124-817435A7DB2A}" type="presParOf" srcId="{3B9EBEA6-8F1F-3B4A-AC9C-6D41EF69C74F}" destId="{7FD982E2-52C8-904D-8BFE-014BBC22B5B0}" srcOrd="2" destOrd="0" presId="urn:microsoft.com/office/officeart/2005/8/layout/orgChart1"/>
    <dgm:cxn modelId="{746A75C7-B47D-114D-8A67-E9C6623FA326}" type="presParOf" srcId="{FD194D55-1416-3D4D-8839-277027C3FFAE}" destId="{619ED317-8F14-0742-BE6A-C67CCD2EB995}" srcOrd="2" destOrd="0" presId="urn:microsoft.com/office/officeart/2005/8/layout/orgChart1"/>
    <dgm:cxn modelId="{DCF20553-C443-9341-9AF4-741A54B0B95C}" type="presParOf" srcId="{B9273BB1-9750-9146-8492-405035571B22}" destId="{3A01F7EE-7C04-5F4C-BD2D-81BE47F99C8B}" srcOrd="2" destOrd="0" presId="urn:microsoft.com/office/officeart/2005/8/layout/orgChart1"/>
    <dgm:cxn modelId="{B5881F8E-A6DD-3248-9277-908B2B0DB34D}" type="presParOf" srcId="{B9273BB1-9750-9146-8492-405035571B22}" destId="{F4FD2CB9-0569-C74B-8EFF-A27C99CABC99}" srcOrd="3" destOrd="0" presId="urn:microsoft.com/office/officeart/2005/8/layout/orgChart1"/>
    <dgm:cxn modelId="{183C4785-6AE2-AE47-B745-74D719291DAB}" type="presParOf" srcId="{F4FD2CB9-0569-C74B-8EFF-A27C99CABC99}" destId="{7A602B9F-7377-884D-93C6-EDD40ECF99EC}" srcOrd="0" destOrd="0" presId="urn:microsoft.com/office/officeart/2005/8/layout/orgChart1"/>
    <dgm:cxn modelId="{B8F0D5C8-687B-C149-8344-1BC4A269FCA9}" type="presParOf" srcId="{7A602B9F-7377-884D-93C6-EDD40ECF99EC}" destId="{BEE70804-8991-2E45-BE82-D6DB798EBDE8}" srcOrd="0" destOrd="0" presId="urn:microsoft.com/office/officeart/2005/8/layout/orgChart1"/>
    <dgm:cxn modelId="{C861E9B8-E3A5-6D48-92B0-62AD7BA2C061}" type="presParOf" srcId="{7A602B9F-7377-884D-93C6-EDD40ECF99EC}" destId="{60D1A802-0E80-C746-940C-9C1023420CF1}" srcOrd="1" destOrd="0" presId="urn:microsoft.com/office/officeart/2005/8/layout/orgChart1"/>
    <dgm:cxn modelId="{4519A2F7-81B9-504B-83B7-7F2E79727F1E}" type="presParOf" srcId="{F4FD2CB9-0569-C74B-8EFF-A27C99CABC99}" destId="{5C845DD9-EC0C-3E41-A011-674267A9C0AA}" srcOrd="1" destOrd="0" presId="urn:microsoft.com/office/officeart/2005/8/layout/orgChart1"/>
    <dgm:cxn modelId="{759ABF71-AB9A-4D41-B2FB-BB740E1A31CC}" type="presParOf" srcId="{5C845DD9-EC0C-3E41-A011-674267A9C0AA}" destId="{3AF2A4CE-3475-5145-A445-CC51BCDFBD82}" srcOrd="0" destOrd="0" presId="urn:microsoft.com/office/officeart/2005/8/layout/orgChart1"/>
    <dgm:cxn modelId="{901CC56A-8F58-B04C-A942-84060A1D34BA}" type="presParOf" srcId="{5C845DD9-EC0C-3E41-A011-674267A9C0AA}" destId="{17F14AC3-3DF6-F944-B138-E755A5AF5EC0}" srcOrd="1" destOrd="0" presId="urn:microsoft.com/office/officeart/2005/8/layout/orgChart1"/>
    <dgm:cxn modelId="{EC584468-1113-564B-9F40-47DC7F1152B7}" type="presParOf" srcId="{17F14AC3-3DF6-F944-B138-E755A5AF5EC0}" destId="{434B06DE-6C6E-9D46-84C9-F8B639896A2D}" srcOrd="0" destOrd="0" presId="urn:microsoft.com/office/officeart/2005/8/layout/orgChart1"/>
    <dgm:cxn modelId="{9D0FA64A-4CC0-C441-9D19-38B43A79F5F1}" type="presParOf" srcId="{434B06DE-6C6E-9D46-84C9-F8B639896A2D}" destId="{761EDB41-D2CD-9C47-9B19-16980597B408}" srcOrd="0" destOrd="0" presId="urn:microsoft.com/office/officeart/2005/8/layout/orgChart1"/>
    <dgm:cxn modelId="{81239797-00C8-0741-B6DA-14F0E35CF03C}" type="presParOf" srcId="{434B06DE-6C6E-9D46-84C9-F8B639896A2D}" destId="{F2D52349-71B3-424D-86D3-917C0080BB84}" srcOrd="1" destOrd="0" presId="urn:microsoft.com/office/officeart/2005/8/layout/orgChart1"/>
    <dgm:cxn modelId="{08368E8E-73DB-8949-B7F9-7E1697B0F18E}" type="presParOf" srcId="{17F14AC3-3DF6-F944-B138-E755A5AF5EC0}" destId="{5A323ED8-FCC7-D94B-812B-7C60BC8D555B}" srcOrd="1" destOrd="0" presId="urn:microsoft.com/office/officeart/2005/8/layout/orgChart1"/>
    <dgm:cxn modelId="{00A03364-64CC-2442-8D68-2F9AA6BF0F20}" type="presParOf" srcId="{17F14AC3-3DF6-F944-B138-E755A5AF5EC0}" destId="{A395A9A7-1B17-7742-8F7A-D61C33733AE8}" srcOrd="2" destOrd="0" presId="urn:microsoft.com/office/officeart/2005/8/layout/orgChart1"/>
    <dgm:cxn modelId="{66BBFDEA-7513-8A4B-AD76-49FC9DB452BF}" type="presParOf" srcId="{5C845DD9-EC0C-3E41-A011-674267A9C0AA}" destId="{5F7AC58D-BA1C-A845-B9A0-A74123E164E0}" srcOrd="2" destOrd="0" presId="urn:microsoft.com/office/officeart/2005/8/layout/orgChart1"/>
    <dgm:cxn modelId="{D0324507-4C29-C844-BCD9-B0C15752E400}" type="presParOf" srcId="{5C845DD9-EC0C-3E41-A011-674267A9C0AA}" destId="{EC09BC62-E0F5-9E44-917F-00B50F3F47A5}" srcOrd="3" destOrd="0" presId="urn:microsoft.com/office/officeart/2005/8/layout/orgChart1"/>
    <dgm:cxn modelId="{E46A3970-A7AB-4F42-A65B-47EA24571F61}" type="presParOf" srcId="{EC09BC62-E0F5-9E44-917F-00B50F3F47A5}" destId="{FD645622-21BE-3D41-9E70-08AD18ED752D}" srcOrd="0" destOrd="0" presId="urn:microsoft.com/office/officeart/2005/8/layout/orgChart1"/>
    <dgm:cxn modelId="{DA58D16A-2106-A44A-9E8C-6AC875F9BC32}" type="presParOf" srcId="{FD645622-21BE-3D41-9E70-08AD18ED752D}" destId="{2B8F229F-F2A5-6E40-B109-33AA17D2FB35}" srcOrd="0" destOrd="0" presId="urn:microsoft.com/office/officeart/2005/8/layout/orgChart1"/>
    <dgm:cxn modelId="{3338CAEB-4E4B-B24D-9D6E-99FEC30ED0C4}" type="presParOf" srcId="{FD645622-21BE-3D41-9E70-08AD18ED752D}" destId="{1DE7BCA0-8885-054C-AE28-4737B4D52EC7}" srcOrd="1" destOrd="0" presId="urn:microsoft.com/office/officeart/2005/8/layout/orgChart1"/>
    <dgm:cxn modelId="{EEC5A28A-CF83-FF45-83EC-E74E8244148D}" type="presParOf" srcId="{EC09BC62-E0F5-9E44-917F-00B50F3F47A5}" destId="{438FF0FB-14F5-5D4B-8752-C0BD6CC69971}" srcOrd="1" destOrd="0" presId="urn:microsoft.com/office/officeart/2005/8/layout/orgChart1"/>
    <dgm:cxn modelId="{2768DE22-DA8F-7F45-844B-F49937DE6C3C}" type="presParOf" srcId="{EC09BC62-E0F5-9E44-917F-00B50F3F47A5}" destId="{143E8390-BB42-6E49-919F-BF3ED439D280}" srcOrd="2" destOrd="0" presId="urn:microsoft.com/office/officeart/2005/8/layout/orgChart1"/>
    <dgm:cxn modelId="{AF021915-2CA7-824D-8232-19A1DA81F3A9}" type="presParOf" srcId="{5C845DD9-EC0C-3E41-A011-674267A9C0AA}" destId="{C4124D19-F29A-A34F-A3AC-B05A90D6473D}" srcOrd="4" destOrd="0" presId="urn:microsoft.com/office/officeart/2005/8/layout/orgChart1"/>
    <dgm:cxn modelId="{F9C63249-B9A4-A54F-87E2-27B6F81C1612}" type="presParOf" srcId="{5C845DD9-EC0C-3E41-A011-674267A9C0AA}" destId="{1A6A0777-5849-E642-8163-15AC7323BDA0}" srcOrd="5" destOrd="0" presId="urn:microsoft.com/office/officeart/2005/8/layout/orgChart1"/>
    <dgm:cxn modelId="{E8C8BB19-2112-4948-92DB-99CB56C22E98}" type="presParOf" srcId="{1A6A0777-5849-E642-8163-15AC7323BDA0}" destId="{0AD839EB-63FA-FD48-92FB-7AB9514735FC}" srcOrd="0" destOrd="0" presId="urn:microsoft.com/office/officeart/2005/8/layout/orgChart1"/>
    <dgm:cxn modelId="{2F21C412-AE3A-CE48-8E1F-AE5E6A7E0B1D}" type="presParOf" srcId="{0AD839EB-63FA-FD48-92FB-7AB9514735FC}" destId="{17F50F62-8A9D-D84D-B278-E8B3E2B241A8}" srcOrd="0" destOrd="0" presId="urn:microsoft.com/office/officeart/2005/8/layout/orgChart1"/>
    <dgm:cxn modelId="{1CAC8D81-7185-B246-AA69-3C32A79377A9}" type="presParOf" srcId="{0AD839EB-63FA-FD48-92FB-7AB9514735FC}" destId="{D5C1AD20-31B0-7148-A29B-8FE4E94194CC}" srcOrd="1" destOrd="0" presId="urn:microsoft.com/office/officeart/2005/8/layout/orgChart1"/>
    <dgm:cxn modelId="{B3A035E2-336D-8F43-A4EB-93A14EE62040}" type="presParOf" srcId="{1A6A0777-5849-E642-8163-15AC7323BDA0}" destId="{63E415A2-9BCF-CC41-A184-4CB386AB9166}" srcOrd="1" destOrd="0" presId="urn:microsoft.com/office/officeart/2005/8/layout/orgChart1"/>
    <dgm:cxn modelId="{4CDED3F9-5BE4-994D-BFC6-DF8BB27178A5}" type="presParOf" srcId="{1A6A0777-5849-E642-8163-15AC7323BDA0}" destId="{E703B4AD-ADB5-A449-8FB8-7966E9DC078B}" srcOrd="2" destOrd="0" presId="urn:microsoft.com/office/officeart/2005/8/layout/orgChart1"/>
    <dgm:cxn modelId="{32B4E378-3E22-3747-A9E0-2F5000D166FC}" type="presParOf" srcId="{5C845DD9-EC0C-3E41-A011-674267A9C0AA}" destId="{F7B6623F-669E-204A-953E-390B2AC5F01B}" srcOrd="6" destOrd="0" presId="urn:microsoft.com/office/officeart/2005/8/layout/orgChart1"/>
    <dgm:cxn modelId="{510C8BE6-3C3A-3749-842A-DD9E0A5B6DED}" type="presParOf" srcId="{5C845DD9-EC0C-3E41-A011-674267A9C0AA}" destId="{1660C94F-E47C-4F49-ACFA-4DB014F88652}" srcOrd="7" destOrd="0" presId="urn:microsoft.com/office/officeart/2005/8/layout/orgChart1"/>
    <dgm:cxn modelId="{474FFE1E-3D89-A043-8D53-B7442FDC44B2}" type="presParOf" srcId="{1660C94F-E47C-4F49-ACFA-4DB014F88652}" destId="{06C99EA0-297C-BE43-8670-847F004C0202}" srcOrd="0" destOrd="0" presId="urn:microsoft.com/office/officeart/2005/8/layout/orgChart1"/>
    <dgm:cxn modelId="{CF201A3C-C61E-D249-A0F6-D228BB4A56DD}" type="presParOf" srcId="{06C99EA0-297C-BE43-8670-847F004C0202}" destId="{1B3A61D1-9A35-D745-B1B7-88D0A6D5B780}" srcOrd="0" destOrd="0" presId="urn:microsoft.com/office/officeart/2005/8/layout/orgChart1"/>
    <dgm:cxn modelId="{9E9DA396-8CE1-8343-A247-6006917A7E4C}" type="presParOf" srcId="{06C99EA0-297C-BE43-8670-847F004C0202}" destId="{FD638A5B-59D0-DC42-BF53-33E735F7151A}" srcOrd="1" destOrd="0" presId="urn:microsoft.com/office/officeart/2005/8/layout/orgChart1"/>
    <dgm:cxn modelId="{09701B56-B783-2741-BB8D-FFE0CF7567E4}" type="presParOf" srcId="{1660C94F-E47C-4F49-ACFA-4DB014F88652}" destId="{96C78FC8-06DD-9946-A5CC-79D78BFA4EED}" srcOrd="1" destOrd="0" presId="urn:microsoft.com/office/officeart/2005/8/layout/orgChart1"/>
    <dgm:cxn modelId="{7FF0B94F-D187-944F-8D3C-D7CE63693D71}" type="presParOf" srcId="{1660C94F-E47C-4F49-ACFA-4DB014F88652}" destId="{9B53FBB6-6979-BC48-8AD4-F63615E497C5}" srcOrd="2" destOrd="0" presId="urn:microsoft.com/office/officeart/2005/8/layout/orgChart1"/>
    <dgm:cxn modelId="{E04DBC24-B061-493C-BAFD-2D9D7F324C71}" type="presParOf" srcId="{5C845DD9-EC0C-3E41-A011-674267A9C0AA}" destId="{E1D46413-AFBC-425B-9141-F69F863E3EA0}" srcOrd="8" destOrd="0" presId="urn:microsoft.com/office/officeart/2005/8/layout/orgChart1"/>
    <dgm:cxn modelId="{9541084D-1374-4943-8FBA-5B08F023EBF8}" type="presParOf" srcId="{5C845DD9-EC0C-3E41-A011-674267A9C0AA}" destId="{CD9F0807-5855-4491-8FF6-6A1D8D89E805}" srcOrd="9" destOrd="0" presId="urn:microsoft.com/office/officeart/2005/8/layout/orgChart1"/>
    <dgm:cxn modelId="{8F6034EB-ABB6-40D2-A2D4-3D01ADCE914B}" type="presParOf" srcId="{CD9F0807-5855-4491-8FF6-6A1D8D89E805}" destId="{D8F252C5-18ED-4596-BDB8-12E0C805E307}" srcOrd="0" destOrd="0" presId="urn:microsoft.com/office/officeart/2005/8/layout/orgChart1"/>
    <dgm:cxn modelId="{11530150-7320-4706-8672-01A4F1698471}" type="presParOf" srcId="{D8F252C5-18ED-4596-BDB8-12E0C805E307}" destId="{66B6F302-43BE-40D5-9F35-40632CC2EB0F}" srcOrd="0" destOrd="0" presId="urn:microsoft.com/office/officeart/2005/8/layout/orgChart1"/>
    <dgm:cxn modelId="{6B18C681-C061-4FE0-A210-0E49701487AD}" type="presParOf" srcId="{D8F252C5-18ED-4596-BDB8-12E0C805E307}" destId="{A5DE9883-8094-49AB-B389-7A11CC8EF1D4}" srcOrd="1" destOrd="0" presId="urn:microsoft.com/office/officeart/2005/8/layout/orgChart1"/>
    <dgm:cxn modelId="{F68B3671-C644-46E4-9EB1-EFF6B4F1A608}" type="presParOf" srcId="{CD9F0807-5855-4491-8FF6-6A1D8D89E805}" destId="{EC0DDBCE-1F4B-4DEE-A1FB-BB55F85C56CB}" srcOrd="1" destOrd="0" presId="urn:microsoft.com/office/officeart/2005/8/layout/orgChart1"/>
    <dgm:cxn modelId="{6C547F30-7DD9-4387-A385-FD17616CAC52}" type="presParOf" srcId="{CD9F0807-5855-4491-8FF6-6A1D8D89E805}" destId="{757FCB06-5E58-4A28-8765-EC6293EB0BDA}" srcOrd="2" destOrd="0" presId="urn:microsoft.com/office/officeart/2005/8/layout/orgChart1"/>
    <dgm:cxn modelId="{DE425D73-837C-4F40-8C2F-2A0AEDAEA000}" type="presParOf" srcId="{5C845DD9-EC0C-3E41-A011-674267A9C0AA}" destId="{68DF99E4-9FE5-CF44-96F9-CBBCDC652F59}" srcOrd="10" destOrd="0" presId="urn:microsoft.com/office/officeart/2005/8/layout/orgChart1"/>
    <dgm:cxn modelId="{E8A9D2F0-488B-A247-87BD-A9FD6C7CE88A}" type="presParOf" srcId="{5C845DD9-EC0C-3E41-A011-674267A9C0AA}" destId="{9A298722-AD9F-9449-A048-841F3F2567E4}" srcOrd="11" destOrd="0" presId="urn:microsoft.com/office/officeart/2005/8/layout/orgChart1"/>
    <dgm:cxn modelId="{C8170C4F-1AD4-8542-B1E7-709696B7D4CE}" type="presParOf" srcId="{9A298722-AD9F-9449-A048-841F3F2567E4}" destId="{362E0479-C34D-E043-89AF-0A576DE73E94}" srcOrd="0" destOrd="0" presId="urn:microsoft.com/office/officeart/2005/8/layout/orgChart1"/>
    <dgm:cxn modelId="{A2AF6617-AB52-274C-B280-646CC10109A8}" type="presParOf" srcId="{362E0479-C34D-E043-89AF-0A576DE73E94}" destId="{AD0A96B4-58AD-2549-BC67-D46253C24749}" srcOrd="0" destOrd="0" presId="urn:microsoft.com/office/officeart/2005/8/layout/orgChart1"/>
    <dgm:cxn modelId="{47ADCB32-4742-D845-9708-761A947C2358}" type="presParOf" srcId="{362E0479-C34D-E043-89AF-0A576DE73E94}" destId="{FEC91EE1-6A78-074D-B03A-D05F74A849D8}" srcOrd="1" destOrd="0" presId="urn:microsoft.com/office/officeart/2005/8/layout/orgChart1"/>
    <dgm:cxn modelId="{6B7E9750-0744-8845-BECE-92260D6A3883}" type="presParOf" srcId="{9A298722-AD9F-9449-A048-841F3F2567E4}" destId="{032B9A24-4F98-7E4E-9EEB-E0F34E45100D}" srcOrd="1" destOrd="0" presId="urn:microsoft.com/office/officeart/2005/8/layout/orgChart1"/>
    <dgm:cxn modelId="{DAC89AC6-BBF9-AF43-8DEE-A7596192F713}" type="presParOf" srcId="{9A298722-AD9F-9449-A048-841F3F2567E4}" destId="{5591F4DF-647E-934D-96AF-900C49E6C329}" srcOrd="2" destOrd="0" presId="urn:microsoft.com/office/officeart/2005/8/layout/orgChart1"/>
    <dgm:cxn modelId="{50FE0DA7-7EA9-6F42-8AAF-DB55B2F5A2FC}" type="presParOf" srcId="{F4FD2CB9-0569-C74B-8EFF-A27C99CABC99}" destId="{E486EFD1-E2EE-124F-A908-24E75699BAA5}" srcOrd="2" destOrd="0" presId="urn:microsoft.com/office/officeart/2005/8/layout/orgChart1"/>
    <dgm:cxn modelId="{7CD16002-D893-8C45-AEE0-1EA47562F650}" type="presParOf" srcId="{B9273BB1-9750-9146-8492-405035571B22}" destId="{F889A792-41DA-1E4F-AAE4-FB527C5596C6}" srcOrd="4" destOrd="0" presId="urn:microsoft.com/office/officeart/2005/8/layout/orgChart1"/>
    <dgm:cxn modelId="{A8752593-B2C9-A444-95AE-26997A0CB191}" type="presParOf" srcId="{B9273BB1-9750-9146-8492-405035571B22}" destId="{E005B04C-B085-4D4C-8D77-35BD224BE489}" srcOrd="5" destOrd="0" presId="urn:microsoft.com/office/officeart/2005/8/layout/orgChart1"/>
    <dgm:cxn modelId="{B0B90607-102F-F742-B179-5E500F9811E3}" type="presParOf" srcId="{E005B04C-B085-4D4C-8D77-35BD224BE489}" destId="{363E6212-FAA1-7B4D-82CE-F014FEFD485C}" srcOrd="0" destOrd="0" presId="urn:microsoft.com/office/officeart/2005/8/layout/orgChart1"/>
    <dgm:cxn modelId="{09E59F4C-CF40-9A47-8AFC-3E57904FA5B1}" type="presParOf" srcId="{363E6212-FAA1-7B4D-82CE-F014FEFD485C}" destId="{5FD75EE5-1AF3-CE4C-BFE1-83610D276BC1}" srcOrd="0" destOrd="0" presId="urn:microsoft.com/office/officeart/2005/8/layout/orgChart1"/>
    <dgm:cxn modelId="{75007A26-0506-7249-9425-BFADDC4E8E13}" type="presParOf" srcId="{363E6212-FAA1-7B4D-82CE-F014FEFD485C}" destId="{9EFF23EF-FD00-2446-AA3C-28041C56C28B}" srcOrd="1" destOrd="0" presId="urn:microsoft.com/office/officeart/2005/8/layout/orgChart1"/>
    <dgm:cxn modelId="{D0260C6F-8DCA-FE4C-8BD4-414C71E8B6E1}" type="presParOf" srcId="{E005B04C-B085-4D4C-8D77-35BD224BE489}" destId="{57F226A2-C756-4442-8E6B-0484496151C3}" srcOrd="1" destOrd="0" presId="urn:microsoft.com/office/officeart/2005/8/layout/orgChart1"/>
    <dgm:cxn modelId="{1B523067-5248-C646-A7E5-BC4CDDC26005}" type="presParOf" srcId="{57F226A2-C756-4442-8E6B-0484496151C3}" destId="{2375EA51-9783-E842-877B-00D391EA4F03}" srcOrd="0" destOrd="0" presId="urn:microsoft.com/office/officeart/2005/8/layout/orgChart1"/>
    <dgm:cxn modelId="{DDABBC7E-B72E-3446-A816-AAE2E18EDED9}" type="presParOf" srcId="{57F226A2-C756-4442-8E6B-0484496151C3}" destId="{1BE02E9D-A75B-6846-9536-2AE34FD13CDB}" srcOrd="1" destOrd="0" presId="urn:microsoft.com/office/officeart/2005/8/layout/orgChart1"/>
    <dgm:cxn modelId="{5B03FDB9-5598-3E43-9EED-B7F0F0442F13}" type="presParOf" srcId="{1BE02E9D-A75B-6846-9536-2AE34FD13CDB}" destId="{D49464EC-A5F2-214B-AB98-55D55ED21C86}" srcOrd="0" destOrd="0" presId="urn:microsoft.com/office/officeart/2005/8/layout/orgChart1"/>
    <dgm:cxn modelId="{915979E9-6B03-F140-8AED-EF03C7A5BBEC}" type="presParOf" srcId="{D49464EC-A5F2-214B-AB98-55D55ED21C86}" destId="{CC9A3C50-EBCB-E54A-83C3-9FEA96C64727}" srcOrd="0" destOrd="0" presId="urn:microsoft.com/office/officeart/2005/8/layout/orgChart1"/>
    <dgm:cxn modelId="{B7007437-7C13-DC4F-BE46-C21C52573822}" type="presParOf" srcId="{D49464EC-A5F2-214B-AB98-55D55ED21C86}" destId="{4CDC6389-02B3-4F4B-AF80-6F9970065207}" srcOrd="1" destOrd="0" presId="urn:microsoft.com/office/officeart/2005/8/layout/orgChart1"/>
    <dgm:cxn modelId="{9AD7730A-3CD8-E64D-91C8-B57262E3E45E}" type="presParOf" srcId="{1BE02E9D-A75B-6846-9536-2AE34FD13CDB}" destId="{4E78E49A-AC33-C64B-9D09-26F6CF9AB273}" srcOrd="1" destOrd="0" presId="urn:microsoft.com/office/officeart/2005/8/layout/orgChart1"/>
    <dgm:cxn modelId="{68C36006-1D60-0948-9D03-7BF243FA8A3E}" type="presParOf" srcId="{1BE02E9D-A75B-6846-9536-2AE34FD13CDB}" destId="{7802BF34-E1AB-5942-9C58-CB5F551D5618}" srcOrd="2" destOrd="0" presId="urn:microsoft.com/office/officeart/2005/8/layout/orgChart1"/>
    <dgm:cxn modelId="{3306E91F-33AF-B740-BA1E-3C6C63AE7448}" type="presParOf" srcId="{57F226A2-C756-4442-8E6B-0484496151C3}" destId="{934996D8-27A4-9C4C-8956-799A6FC5B2AD}" srcOrd="2" destOrd="0" presId="urn:microsoft.com/office/officeart/2005/8/layout/orgChart1"/>
    <dgm:cxn modelId="{F369FFFB-3D32-5344-BA8C-F00F48765D06}" type="presParOf" srcId="{57F226A2-C756-4442-8E6B-0484496151C3}" destId="{A6E59200-43AA-164D-BDB2-E5EBEC105793}" srcOrd="3" destOrd="0" presId="urn:microsoft.com/office/officeart/2005/8/layout/orgChart1"/>
    <dgm:cxn modelId="{B7FA5C4C-8DCD-8249-A9E6-B0EE48CE6F8E}" type="presParOf" srcId="{A6E59200-43AA-164D-BDB2-E5EBEC105793}" destId="{B6666FDE-974B-0A47-839B-F8ADAAA05DE9}" srcOrd="0" destOrd="0" presId="urn:microsoft.com/office/officeart/2005/8/layout/orgChart1"/>
    <dgm:cxn modelId="{4C6547D0-7363-7F4A-B6CF-15048955398D}" type="presParOf" srcId="{B6666FDE-974B-0A47-839B-F8ADAAA05DE9}" destId="{0D9A3410-658C-7D4D-B92E-67D09EA2EBF4}" srcOrd="0" destOrd="0" presId="urn:microsoft.com/office/officeart/2005/8/layout/orgChart1"/>
    <dgm:cxn modelId="{5B2D348B-B470-4840-93CA-3595E39D1BE7}" type="presParOf" srcId="{B6666FDE-974B-0A47-839B-F8ADAAA05DE9}" destId="{E3D3EB8D-6B80-674E-9D9C-3AB0D1F7BB14}" srcOrd="1" destOrd="0" presId="urn:microsoft.com/office/officeart/2005/8/layout/orgChart1"/>
    <dgm:cxn modelId="{3C80F10F-D45E-FF47-B8C0-506F78145B2F}" type="presParOf" srcId="{A6E59200-43AA-164D-BDB2-E5EBEC105793}" destId="{DB1F8207-6244-4140-BDBE-122790888386}" srcOrd="1" destOrd="0" presId="urn:microsoft.com/office/officeart/2005/8/layout/orgChart1"/>
    <dgm:cxn modelId="{E711DE62-C9C0-F941-9F8A-88A81C4BA1D0}" type="presParOf" srcId="{A6E59200-43AA-164D-BDB2-E5EBEC105793}" destId="{EBBBF5A8-DFFF-8A4E-BFAF-0404F9E00D7D}" srcOrd="2" destOrd="0" presId="urn:microsoft.com/office/officeart/2005/8/layout/orgChart1"/>
    <dgm:cxn modelId="{2ABDFCDB-0121-CB48-931B-4F06B78145C9}" type="presParOf" srcId="{57F226A2-C756-4442-8E6B-0484496151C3}" destId="{9E8AB6C8-5CB6-CD42-9E01-ED2224FDFDDA}" srcOrd="4" destOrd="0" presId="urn:microsoft.com/office/officeart/2005/8/layout/orgChart1"/>
    <dgm:cxn modelId="{2A80BF0A-E9F3-B740-A8A7-61993C30B8D9}" type="presParOf" srcId="{57F226A2-C756-4442-8E6B-0484496151C3}" destId="{A474A331-CC7A-924C-A57A-02D2502C21F6}" srcOrd="5" destOrd="0" presId="urn:microsoft.com/office/officeart/2005/8/layout/orgChart1"/>
    <dgm:cxn modelId="{83C9ED0F-C304-8F4B-B678-1092A8767843}" type="presParOf" srcId="{A474A331-CC7A-924C-A57A-02D2502C21F6}" destId="{CB5D2435-CB6C-6641-BE69-4761BEEB55AA}" srcOrd="0" destOrd="0" presId="urn:microsoft.com/office/officeart/2005/8/layout/orgChart1"/>
    <dgm:cxn modelId="{C6596666-EC35-7049-9591-F69B89FF4123}" type="presParOf" srcId="{CB5D2435-CB6C-6641-BE69-4761BEEB55AA}" destId="{CAFCB684-A9A8-EA44-8836-C269E6D9F2ED}" srcOrd="0" destOrd="0" presId="urn:microsoft.com/office/officeart/2005/8/layout/orgChart1"/>
    <dgm:cxn modelId="{8858947C-CBA1-ED4E-9072-ED910AD9812B}" type="presParOf" srcId="{CB5D2435-CB6C-6641-BE69-4761BEEB55AA}" destId="{097BA37E-1461-0F4C-A9AC-2E103A774965}" srcOrd="1" destOrd="0" presId="urn:microsoft.com/office/officeart/2005/8/layout/orgChart1"/>
    <dgm:cxn modelId="{15022B84-326B-BD47-A6C2-775D388070E5}" type="presParOf" srcId="{A474A331-CC7A-924C-A57A-02D2502C21F6}" destId="{D612018E-5FD0-3F47-8987-02039CB3CFF9}" srcOrd="1" destOrd="0" presId="urn:microsoft.com/office/officeart/2005/8/layout/orgChart1"/>
    <dgm:cxn modelId="{92D63298-4DBD-EB45-9A23-B808FCC9E423}" type="presParOf" srcId="{A474A331-CC7A-924C-A57A-02D2502C21F6}" destId="{93811654-9D17-D641-844C-C9666289443D}" srcOrd="2" destOrd="0" presId="urn:microsoft.com/office/officeart/2005/8/layout/orgChart1"/>
    <dgm:cxn modelId="{6095C39B-B482-A94E-8540-3A55D4CB6513}" type="presParOf" srcId="{E005B04C-B085-4D4C-8D77-35BD224BE489}" destId="{1F1B6467-EB5F-A747-859E-2C8FE8092059}" srcOrd="2" destOrd="0" presId="urn:microsoft.com/office/officeart/2005/8/layout/orgChart1"/>
    <dgm:cxn modelId="{79E3E92C-C9B6-A546-B5B3-8FCA5CCD83B8}" type="presParOf" srcId="{B9273BB1-9750-9146-8492-405035571B22}" destId="{6DB32121-828C-004C-929E-FB7223109999}" srcOrd="6" destOrd="0" presId="urn:microsoft.com/office/officeart/2005/8/layout/orgChart1"/>
    <dgm:cxn modelId="{D0D49ADA-B920-AF47-BA9B-2741BE222FE3}" type="presParOf" srcId="{B9273BB1-9750-9146-8492-405035571B22}" destId="{2B55503A-DFA3-D648-B61D-779BE445AE60}" srcOrd="7" destOrd="0" presId="urn:microsoft.com/office/officeart/2005/8/layout/orgChart1"/>
    <dgm:cxn modelId="{04D91C47-573B-054E-8994-0B8007B63606}" type="presParOf" srcId="{2B55503A-DFA3-D648-B61D-779BE445AE60}" destId="{72487584-7185-C342-BBBD-7FBDD4C2E5D6}" srcOrd="0" destOrd="0" presId="urn:microsoft.com/office/officeart/2005/8/layout/orgChart1"/>
    <dgm:cxn modelId="{AEE2C788-F057-8B42-A090-DD1F986746C1}" type="presParOf" srcId="{72487584-7185-C342-BBBD-7FBDD4C2E5D6}" destId="{98D6CF84-8AED-F34C-AB91-ADE708804F6D}" srcOrd="0" destOrd="0" presId="urn:microsoft.com/office/officeart/2005/8/layout/orgChart1"/>
    <dgm:cxn modelId="{180BE9A2-8BC1-0841-885A-092B10F02416}" type="presParOf" srcId="{72487584-7185-C342-BBBD-7FBDD4C2E5D6}" destId="{9F506072-9BF4-634E-BFA9-E000150EF0B6}" srcOrd="1" destOrd="0" presId="urn:microsoft.com/office/officeart/2005/8/layout/orgChart1"/>
    <dgm:cxn modelId="{92BD4235-A109-9745-BEEA-BFF0A614B737}" type="presParOf" srcId="{2B55503A-DFA3-D648-B61D-779BE445AE60}" destId="{43E83E41-8FD1-1D49-9ABD-571B90C29A10}" srcOrd="1" destOrd="0" presId="urn:microsoft.com/office/officeart/2005/8/layout/orgChart1"/>
    <dgm:cxn modelId="{F13C3A27-5318-C045-8C05-5987800AE8E6}" type="presParOf" srcId="{43E83E41-8FD1-1D49-9ABD-571B90C29A10}" destId="{6C48F9BA-13D7-4849-94BD-5DD03E4D0F86}" srcOrd="0" destOrd="0" presId="urn:microsoft.com/office/officeart/2005/8/layout/orgChart1"/>
    <dgm:cxn modelId="{D0A4D86B-457A-4E43-9510-B9D2CBF10AF7}" type="presParOf" srcId="{43E83E41-8FD1-1D49-9ABD-571B90C29A10}" destId="{62A5E82D-46CF-5C47-BBEA-1A5A54F1D157}" srcOrd="1" destOrd="0" presId="urn:microsoft.com/office/officeart/2005/8/layout/orgChart1"/>
    <dgm:cxn modelId="{57DD412A-1284-9745-A5FC-5ACC49EB0CCB}" type="presParOf" srcId="{62A5E82D-46CF-5C47-BBEA-1A5A54F1D157}" destId="{2BBD91B9-8D31-1344-9882-F7AAC78832C2}" srcOrd="0" destOrd="0" presId="urn:microsoft.com/office/officeart/2005/8/layout/orgChart1"/>
    <dgm:cxn modelId="{5018A3CD-469B-A246-9F4D-BF346CEFD6DA}" type="presParOf" srcId="{2BBD91B9-8D31-1344-9882-F7AAC78832C2}" destId="{5771A369-DA15-514E-A930-21428AA647AA}" srcOrd="0" destOrd="0" presId="urn:microsoft.com/office/officeart/2005/8/layout/orgChart1"/>
    <dgm:cxn modelId="{399F0868-73A9-CC4E-8773-5E776DC9749C}" type="presParOf" srcId="{2BBD91B9-8D31-1344-9882-F7AAC78832C2}" destId="{C21F0EB6-7BED-8540-9A3B-8FC721D08DDB}" srcOrd="1" destOrd="0" presId="urn:microsoft.com/office/officeart/2005/8/layout/orgChart1"/>
    <dgm:cxn modelId="{BF579F48-4AE1-3C4A-AE44-8B74D6355ED2}" type="presParOf" srcId="{62A5E82D-46CF-5C47-BBEA-1A5A54F1D157}" destId="{EFBA0122-DE5B-5644-9E24-B1E5EC452C5F}" srcOrd="1" destOrd="0" presId="urn:microsoft.com/office/officeart/2005/8/layout/orgChart1"/>
    <dgm:cxn modelId="{8B45E5F3-92F6-1940-A941-295B6CAC7717}" type="presParOf" srcId="{62A5E82D-46CF-5C47-BBEA-1A5A54F1D157}" destId="{F719C929-F3E4-A64D-BD9F-31417E9604CF}" srcOrd="2" destOrd="0" presId="urn:microsoft.com/office/officeart/2005/8/layout/orgChart1"/>
    <dgm:cxn modelId="{C98B2DA7-8CB0-A74E-996F-647EBD535E5B}" type="presParOf" srcId="{43E83E41-8FD1-1D49-9ABD-571B90C29A10}" destId="{D72DDFD4-7C4C-EE49-B1F7-8B472D6D9352}" srcOrd="2" destOrd="0" presId="urn:microsoft.com/office/officeart/2005/8/layout/orgChart1"/>
    <dgm:cxn modelId="{EA543A4C-E761-9441-83B8-3B5456961A4A}" type="presParOf" srcId="{43E83E41-8FD1-1D49-9ABD-571B90C29A10}" destId="{5B7D5D6A-C918-1A40-B6AB-D0C2C46A4A7F}" srcOrd="3" destOrd="0" presId="urn:microsoft.com/office/officeart/2005/8/layout/orgChart1"/>
    <dgm:cxn modelId="{BFFCD6DF-14A3-114E-89F2-345EEB9F0185}" type="presParOf" srcId="{5B7D5D6A-C918-1A40-B6AB-D0C2C46A4A7F}" destId="{B4747794-3FAC-9447-95CD-796BF504208F}" srcOrd="0" destOrd="0" presId="urn:microsoft.com/office/officeart/2005/8/layout/orgChart1"/>
    <dgm:cxn modelId="{D5AC66D8-DD32-6E41-A8D7-3ED1B331671F}" type="presParOf" srcId="{B4747794-3FAC-9447-95CD-796BF504208F}" destId="{DD100FC4-E171-4B4F-A470-BFD10C0ACAD9}" srcOrd="0" destOrd="0" presId="urn:microsoft.com/office/officeart/2005/8/layout/orgChart1"/>
    <dgm:cxn modelId="{BB02E0A8-BD74-3C41-A10D-22E322781AC0}" type="presParOf" srcId="{B4747794-3FAC-9447-95CD-796BF504208F}" destId="{5C463F99-6DA4-364C-AADC-04C8BFA63C8E}" srcOrd="1" destOrd="0" presId="urn:microsoft.com/office/officeart/2005/8/layout/orgChart1"/>
    <dgm:cxn modelId="{1E71A937-4BFB-A04A-B41D-F6DD29667C1F}" type="presParOf" srcId="{5B7D5D6A-C918-1A40-B6AB-D0C2C46A4A7F}" destId="{249B08DA-BF62-484F-A7C3-B5B2456C35CB}" srcOrd="1" destOrd="0" presId="urn:microsoft.com/office/officeart/2005/8/layout/orgChart1"/>
    <dgm:cxn modelId="{5D558E07-1775-E74F-833D-0B800C69C773}" type="presParOf" srcId="{5B7D5D6A-C918-1A40-B6AB-D0C2C46A4A7F}" destId="{B02EE27D-0CCB-A34C-BBA1-E891692E588A}" srcOrd="2" destOrd="0" presId="urn:microsoft.com/office/officeart/2005/8/layout/orgChart1"/>
    <dgm:cxn modelId="{AD5E7D66-A617-1C45-B2AF-03994CA90151}" type="presParOf" srcId="{43E83E41-8FD1-1D49-9ABD-571B90C29A10}" destId="{5D52CE98-EE47-D64B-BA38-C2D24014498A}" srcOrd="4" destOrd="0" presId="urn:microsoft.com/office/officeart/2005/8/layout/orgChart1"/>
    <dgm:cxn modelId="{C2A9DDA4-B7E8-5147-B645-1C2FDBADA899}" type="presParOf" srcId="{43E83E41-8FD1-1D49-9ABD-571B90C29A10}" destId="{6D22FBAC-184F-F847-BA5A-D76F21358E57}" srcOrd="5" destOrd="0" presId="urn:microsoft.com/office/officeart/2005/8/layout/orgChart1"/>
    <dgm:cxn modelId="{5B6DD561-35F4-DA47-93E9-092A4E30F463}" type="presParOf" srcId="{6D22FBAC-184F-F847-BA5A-D76F21358E57}" destId="{2A086D3C-7598-C049-82F1-A96B06697EA7}" srcOrd="0" destOrd="0" presId="urn:microsoft.com/office/officeart/2005/8/layout/orgChart1"/>
    <dgm:cxn modelId="{00CF0E91-AF9C-0A47-80C1-E17F06C434F8}" type="presParOf" srcId="{2A086D3C-7598-C049-82F1-A96B06697EA7}" destId="{B37503ED-0C27-364C-AEED-0CD12994707F}" srcOrd="0" destOrd="0" presId="urn:microsoft.com/office/officeart/2005/8/layout/orgChart1"/>
    <dgm:cxn modelId="{5A08613A-CA73-714D-B318-4549599AF432}" type="presParOf" srcId="{2A086D3C-7598-C049-82F1-A96B06697EA7}" destId="{9D80A1D2-B760-2744-842E-7B44FA054742}" srcOrd="1" destOrd="0" presId="urn:microsoft.com/office/officeart/2005/8/layout/orgChart1"/>
    <dgm:cxn modelId="{3092374A-0F3C-A146-88EB-2F740789CDC6}" type="presParOf" srcId="{6D22FBAC-184F-F847-BA5A-D76F21358E57}" destId="{BCDC348F-9A8B-654B-AA2E-EC6E1964A592}" srcOrd="1" destOrd="0" presId="urn:microsoft.com/office/officeart/2005/8/layout/orgChart1"/>
    <dgm:cxn modelId="{3C1DC680-D648-6C48-9BE5-8255642B789B}" type="presParOf" srcId="{6D22FBAC-184F-F847-BA5A-D76F21358E57}" destId="{AD01D62F-7927-5B48-AC58-EEB059C57110}" srcOrd="2" destOrd="0" presId="urn:microsoft.com/office/officeart/2005/8/layout/orgChart1"/>
    <dgm:cxn modelId="{88FD33A7-C7D3-0C43-B17B-E7C26F496E75}" type="presParOf" srcId="{2B55503A-DFA3-D648-B61D-779BE445AE60}" destId="{E58AE9C2-19BE-B54E-AE94-C91C5180789D}" srcOrd="2" destOrd="0" presId="urn:microsoft.com/office/officeart/2005/8/layout/orgChart1"/>
    <dgm:cxn modelId="{EB9C7236-7B7B-4F45-A388-22DD278D6531}" type="presParOf" srcId="{B9273BB1-9750-9146-8492-405035571B22}" destId="{D5367969-EA67-3D43-94C7-CBC982B9877C}" srcOrd="8" destOrd="0" presId="urn:microsoft.com/office/officeart/2005/8/layout/orgChart1"/>
    <dgm:cxn modelId="{165B8251-81B6-DD44-AFF7-03A94F7158C2}" type="presParOf" srcId="{B9273BB1-9750-9146-8492-405035571B22}" destId="{48D6E417-7421-EF47-ACC4-DF75924ED82D}" srcOrd="9" destOrd="0" presId="urn:microsoft.com/office/officeart/2005/8/layout/orgChart1"/>
    <dgm:cxn modelId="{50D620BD-934D-1E4B-B984-25C0019C1005}" type="presParOf" srcId="{48D6E417-7421-EF47-ACC4-DF75924ED82D}" destId="{2C069820-08AE-A94C-9785-766019F04784}" srcOrd="0" destOrd="0" presId="urn:microsoft.com/office/officeart/2005/8/layout/orgChart1"/>
    <dgm:cxn modelId="{C944B38F-F92B-EB4D-AAA3-64A190463131}" type="presParOf" srcId="{2C069820-08AE-A94C-9785-766019F04784}" destId="{A285CF91-B082-8E4B-B573-43F9F5A77A05}" srcOrd="0" destOrd="0" presId="urn:microsoft.com/office/officeart/2005/8/layout/orgChart1"/>
    <dgm:cxn modelId="{17547CB1-65F1-B44F-B12F-D6C51B6CF5BD}" type="presParOf" srcId="{2C069820-08AE-A94C-9785-766019F04784}" destId="{7198356C-8E2F-C24A-9ADE-6BE15E140A16}" srcOrd="1" destOrd="0" presId="urn:microsoft.com/office/officeart/2005/8/layout/orgChart1"/>
    <dgm:cxn modelId="{11EA4DCB-1599-2741-8C0C-BAFE95C996D4}" type="presParOf" srcId="{48D6E417-7421-EF47-ACC4-DF75924ED82D}" destId="{65B55817-BA18-4F42-97F8-78ADDD4E03E9}" srcOrd="1" destOrd="0" presId="urn:microsoft.com/office/officeart/2005/8/layout/orgChart1"/>
    <dgm:cxn modelId="{FB6C0DBE-E00B-C04C-8EE3-D5AF8F37F872}" type="presParOf" srcId="{65B55817-BA18-4F42-97F8-78ADDD4E03E9}" destId="{CF741E6C-F8DD-FA4F-A4DA-72177B3A773A}" srcOrd="0" destOrd="0" presId="urn:microsoft.com/office/officeart/2005/8/layout/orgChart1"/>
    <dgm:cxn modelId="{D94C76F8-A635-4D42-9801-6DAC4119AEFE}" type="presParOf" srcId="{65B55817-BA18-4F42-97F8-78ADDD4E03E9}" destId="{A8399BCD-194C-274C-9874-FE78D70EFDD3}" srcOrd="1" destOrd="0" presId="urn:microsoft.com/office/officeart/2005/8/layout/orgChart1"/>
    <dgm:cxn modelId="{C9911324-2799-BC47-93C4-9CA01C0BC9DA}" type="presParOf" srcId="{A8399BCD-194C-274C-9874-FE78D70EFDD3}" destId="{6EC6031C-F1AA-934C-A27F-D0B5F6472207}" srcOrd="0" destOrd="0" presId="urn:microsoft.com/office/officeart/2005/8/layout/orgChart1"/>
    <dgm:cxn modelId="{B646F749-7DD4-CD45-A245-CF3CB5FB724B}" type="presParOf" srcId="{6EC6031C-F1AA-934C-A27F-D0B5F6472207}" destId="{86FC84C7-DCA1-E740-AA31-D4ECA8B122DC}" srcOrd="0" destOrd="0" presId="urn:microsoft.com/office/officeart/2005/8/layout/orgChart1"/>
    <dgm:cxn modelId="{F991F1DC-C7D1-C94D-ABC3-060A1120B63E}" type="presParOf" srcId="{6EC6031C-F1AA-934C-A27F-D0B5F6472207}" destId="{DC301D54-1EC8-FD48-AB2E-A4A5838CB0AB}" srcOrd="1" destOrd="0" presId="urn:microsoft.com/office/officeart/2005/8/layout/orgChart1"/>
    <dgm:cxn modelId="{B77C8166-201E-C94F-9CDE-FC49E8409396}" type="presParOf" srcId="{A8399BCD-194C-274C-9874-FE78D70EFDD3}" destId="{D802D6AE-3E3E-A644-B710-0911B946A2CE}" srcOrd="1" destOrd="0" presId="urn:microsoft.com/office/officeart/2005/8/layout/orgChart1"/>
    <dgm:cxn modelId="{63076BB0-E5AD-9C41-B7B0-241431DB347C}" type="presParOf" srcId="{A8399BCD-194C-274C-9874-FE78D70EFDD3}" destId="{035816B0-995E-5946-9D09-37FDBB02CCC9}" srcOrd="2" destOrd="0" presId="urn:microsoft.com/office/officeart/2005/8/layout/orgChart1"/>
    <dgm:cxn modelId="{0B49552E-94BE-C441-BF69-E3A94EB3E417}" type="presParOf" srcId="{65B55817-BA18-4F42-97F8-78ADDD4E03E9}" destId="{7CDEA70F-BF67-7D46-80BE-4DF14584763A}" srcOrd="2" destOrd="0" presId="urn:microsoft.com/office/officeart/2005/8/layout/orgChart1"/>
    <dgm:cxn modelId="{BCB4A7C4-B1AF-AD46-9FF9-B8DCABC94FDA}" type="presParOf" srcId="{65B55817-BA18-4F42-97F8-78ADDD4E03E9}" destId="{5EB2FF1B-B346-E445-BDE1-37F6EBE97C72}" srcOrd="3" destOrd="0" presId="urn:microsoft.com/office/officeart/2005/8/layout/orgChart1"/>
    <dgm:cxn modelId="{AF70A78E-1CF7-7C43-8D13-9C838510F6C8}" type="presParOf" srcId="{5EB2FF1B-B346-E445-BDE1-37F6EBE97C72}" destId="{1E870C0E-BDEE-A44A-BF56-5B2798D2CDC1}" srcOrd="0" destOrd="0" presId="urn:microsoft.com/office/officeart/2005/8/layout/orgChart1"/>
    <dgm:cxn modelId="{FB40B00A-FC14-A549-AAFB-18483BADB2B6}" type="presParOf" srcId="{1E870C0E-BDEE-A44A-BF56-5B2798D2CDC1}" destId="{A856172B-2207-434B-A604-955B98885E7C}" srcOrd="0" destOrd="0" presId="urn:microsoft.com/office/officeart/2005/8/layout/orgChart1"/>
    <dgm:cxn modelId="{67120B2A-30D8-C84F-97B6-5ECF3F0342A6}" type="presParOf" srcId="{1E870C0E-BDEE-A44A-BF56-5B2798D2CDC1}" destId="{B5AA6BFA-3D16-B345-B680-5848BCDF4F7B}" srcOrd="1" destOrd="0" presId="urn:microsoft.com/office/officeart/2005/8/layout/orgChart1"/>
    <dgm:cxn modelId="{4F0458DC-6BA2-FF42-AAF3-C267449E77CC}" type="presParOf" srcId="{5EB2FF1B-B346-E445-BDE1-37F6EBE97C72}" destId="{5B9E6E57-E4D8-D24F-9D9B-56FC0227C9C8}" srcOrd="1" destOrd="0" presId="urn:microsoft.com/office/officeart/2005/8/layout/orgChart1"/>
    <dgm:cxn modelId="{F9BE570C-A079-7D4B-8EF0-4FA275DA50E2}" type="presParOf" srcId="{5EB2FF1B-B346-E445-BDE1-37F6EBE97C72}" destId="{C06468C9-0C6E-D84A-AEDD-30C3B2F65446}" srcOrd="2" destOrd="0" presId="urn:microsoft.com/office/officeart/2005/8/layout/orgChart1"/>
    <dgm:cxn modelId="{5A6295A8-0652-5B48-A015-F611AA110B7C}" type="presParOf" srcId="{65B55817-BA18-4F42-97F8-78ADDD4E03E9}" destId="{EE0DD383-B59E-A949-B0DE-A9C0C37C7B9D}" srcOrd="4" destOrd="0" presId="urn:microsoft.com/office/officeart/2005/8/layout/orgChart1"/>
    <dgm:cxn modelId="{24596F38-E88A-FB47-8A17-AD2BD7DE2F5D}" type="presParOf" srcId="{65B55817-BA18-4F42-97F8-78ADDD4E03E9}" destId="{2641A9EA-1F81-424F-BEA6-B79581CD9939}" srcOrd="5" destOrd="0" presId="urn:microsoft.com/office/officeart/2005/8/layout/orgChart1"/>
    <dgm:cxn modelId="{DEBDF670-E2BA-2F45-979B-FDB9367013D0}" type="presParOf" srcId="{2641A9EA-1F81-424F-BEA6-B79581CD9939}" destId="{C1313C1C-A89B-C64D-933B-84D61098CA4D}" srcOrd="0" destOrd="0" presId="urn:microsoft.com/office/officeart/2005/8/layout/orgChart1"/>
    <dgm:cxn modelId="{1E8F99E7-4B59-434D-9AAE-B1F9801D9C12}" type="presParOf" srcId="{C1313C1C-A89B-C64D-933B-84D61098CA4D}" destId="{3A89BA95-47E2-254B-9133-91F0F92105F2}" srcOrd="0" destOrd="0" presId="urn:microsoft.com/office/officeart/2005/8/layout/orgChart1"/>
    <dgm:cxn modelId="{5D0D3BE1-F773-CB44-9871-4221AC7482E9}" type="presParOf" srcId="{C1313C1C-A89B-C64D-933B-84D61098CA4D}" destId="{D5664D64-23E8-BA42-9EC1-2FD29CCF7EF4}" srcOrd="1" destOrd="0" presId="urn:microsoft.com/office/officeart/2005/8/layout/orgChart1"/>
    <dgm:cxn modelId="{580D7AD1-6E94-9845-AB5B-3D87E6819556}" type="presParOf" srcId="{2641A9EA-1F81-424F-BEA6-B79581CD9939}" destId="{7397FC5B-E1E2-3D42-B731-9FCA7F14E19B}" srcOrd="1" destOrd="0" presId="urn:microsoft.com/office/officeart/2005/8/layout/orgChart1"/>
    <dgm:cxn modelId="{452F2E40-36D7-2842-99AE-46D759CB5A0C}" type="presParOf" srcId="{2641A9EA-1F81-424F-BEA6-B79581CD9939}" destId="{65B76246-BA77-654F-9C5C-E916389AD716}" srcOrd="2" destOrd="0" presId="urn:microsoft.com/office/officeart/2005/8/layout/orgChart1"/>
    <dgm:cxn modelId="{E4011D7E-2C36-EF47-9495-70729812C843}" type="presParOf" srcId="{48D6E417-7421-EF47-ACC4-DF75924ED82D}" destId="{EC055365-3855-CE40-85FA-B8DF6FB8B642}" srcOrd="2" destOrd="0" presId="urn:microsoft.com/office/officeart/2005/8/layout/orgChart1"/>
    <dgm:cxn modelId="{0645CFE4-8503-C94E-9982-1FBF841C275A}" type="presParOf" srcId="{755D6A65-48DF-7E4B-8CF4-0576F8FCE7F6}" destId="{CE824484-A3D9-7D49-ACC8-9AEAB6C7487F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DD383-B59E-A949-B0DE-A9C0C37C7B9D}">
      <dsp:nvSpPr>
        <dsp:cNvPr id="0" name=""/>
        <dsp:cNvSpPr/>
      </dsp:nvSpPr>
      <dsp:spPr>
        <a:xfrm>
          <a:off x="6477030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EA70F-BF67-7D46-80BE-4DF14584763A}">
      <dsp:nvSpPr>
        <dsp:cNvPr id="0" name=""/>
        <dsp:cNvSpPr/>
      </dsp:nvSpPr>
      <dsp:spPr>
        <a:xfrm>
          <a:off x="6477030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41E6C-F8DD-FA4F-A4DA-72177B3A773A}">
      <dsp:nvSpPr>
        <dsp:cNvPr id="0" name=""/>
        <dsp:cNvSpPr/>
      </dsp:nvSpPr>
      <dsp:spPr>
        <a:xfrm>
          <a:off x="6477030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67969-EA67-3D43-94C7-CBC982B9877C}">
      <dsp:nvSpPr>
        <dsp:cNvPr id="0" name=""/>
        <dsp:cNvSpPr/>
      </dsp:nvSpPr>
      <dsp:spPr>
        <a:xfrm>
          <a:off x="4330779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2571251" y="111562"/>
              </a:lnTo>
              <a:lnTo>
                <a:pt x="2571251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2CE98-EE47-D64B-BA38-C2D24014498A}">
      <dsp:nvSpPr>
        <dsp:cNvPr id="0" name=""/>
        <dsp:cNvSpPr/>
      </dsp:nvSpPr>
      <dsp:spPr>
        <a:xfrm>
          <a:off x="5191404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DDFD4-7C4C-EE49-B1F7-8B472D6D9352}">
      <dsp:nvSpPr>
        <dsp:cNvPr id="0" name=""/>
        <dsp:cNvSpPr/>
      </dsp:nvSpPr>
      <dsp:spPr>
        <a:xfrm>
          <a:off x="5191404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8F9BA-13D7-4849-94BD-5DD03E4D0F86}">
      <dsp:nvSpPr>
        <dsp:cNvPr id="0" name=""/>
        <dsp:cNvSpPr/>
      </dsp:nvSpPr>
      <dsp:spPr>
        <a:xfrm>
          <a:off x="5191404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32121-828C-004C-929E-FB7223109999}">
      <dsp:nvSpPr>
        <dsp:cNvPr id="0" name=""/>
        <dsp:cNvSpPr/>
      </dsp:nvSpPr>
      <dsp:spPr>
        <a:xfrm>
          <a:off x="4330779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62"/>
              </a:lnTo>
              <a:lnTo>
                <a:pt x="1285625" y="111562"/>
              </a:lnTo>
              <a:lnTo>
                <a:pt x="1285625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AB6C8-5CB6-CD42-9E01-ED2224FDFDDA}">
      <dsp:nvSpPr>
        <dsp:cNvPr id="0" name=""/>
        <dsp:cNvSpPr/>
      </dsp:nvSpPr>
      <dsp:spPr>
        <a:xfrm>
          <a:off x="3905779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996D8-27A4-9C4C-8956-799A6FC5B2AD}">
      <dsp:nvSpPr>
        <dsp:cNvPr id="0" name=""/>
        <dsp:cNvSpPr/>
      </dsp:nvSpPr>
      <dsp:spPr>
        <a:xfrm>
          <a:off x="3905779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5EA51-9783-E842-877B-00D391EA4F03}">
      <dsp:nvSpPr>
        <dsp:cNvPr id="0" name=""/>
        <dsp:cNvSpPr/>
      </dsp:nvSpPr>
      <dsp:spPr>
        <a:xfrm>
          <a:off x="3905779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A792-41DA-1E4F-AAE4-FB527C5596C6}">
      <dsp:nvSpPr>
        <dsp:cNvPr id="0" name=""/>
        <dsp:cNvSpPr/>
      </dsp:nvSpPr>
      <dsp:spPr>
        <a:xfrm>
          <a:off x="4285059" y="533103"/>
          <a:ext cx="91440" cy="223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99E4-9FE5-CF44-96F9-CBBCDC652F59}">
      <dsp:nvSpPr>
        <dsp:cNvPr id="0" name=""/>
        <dsp:cNvSpPr/>
      </dsp:nvSpPr>
      <dsp:spPr>
        <a:xfrm>
          <a:off x="2620153" y="1287478"/>
          <a:ext cx="159375" cy="4260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60627"/>
              </a:lnTo>
              <a:lnTo>
                <a:pt x="159375" y="4260627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D46413-AFBC-425B-9141-F69F863E3EA0}">
      <dsp:nvSpPr>
        <dsp:cNvPr id="0" name=""/>
        <dsp:cNvSpPr/>
      </dsp:nvSpPr>
      <dsp:spPr>
        <a:xfrm>
          <a:off x="2620153" y="1287478"/>
          <a:ext cx="159375" cy="3506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6251"/>
              </a:lnTo>
              <a:lnTo>
                <a:pt x="159375" y="3506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6623F-669E-204A-953E-390B2AC5F01B}">
      <dsp:nvSpPr>
        <dsp:cNvPr id="0" name=""/>
        <dsp:cNvSpPr/>
      </dsp:nvSpPr>
      <dsp:spPr>
        <a:xfrm>
          <a:off x="2620153" y="1287478"/>
          <a:ext cx="159375" cy="275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76"/>
              </a:lnTo>
              <a:lnTo>
                <a:pt x="159375" y="2751876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24D19-F29A-A34F-A3AC-B05A90D6473D}">
      <dsp:nvSpPr>
        <dsp:cNvPr id="0" name=""/>
        <dsp:cNvSpPr/>
      </dsp:nvSpPr>
      <dsp:spPr>
        <a:xfrm>
          <a:off x="2620153" y="1287478"/>
          <a:ext cx="159375" cy="1997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7501"/>
              </a:lnTo>
              <a:lnTo>
                <a:pt x="159375" y="1997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C58D-BA1C-A845-B9A0-A74123E164E0}">
      <dsp:nvSpPr>
        <dsp:cNvPr id="0" name=""/>
        <dsp:cNvSpPr/>
      </dsp:nvSpPr>
      <dsp:spPr>
        <a:xfrm>
          <a:off x="2620153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2A4CE-3475-5145-A445-CC51BCDFBD82}">
      <dsp:nvSpPr>
        <dsp:cNvPr id="0" name=""/>
        <dsp:cNvSpPr/>
      </dsp:nvSpPr>
      <dsp:spPr>
        <a:xfrm>
          <a:off x="2620153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F7EE-7C04-5F4C-BD2D-81BE47F99C8B}">
      <dsp:nvSpPr>
        <dsp:cNvPr id="0" name=""/>
        <dsp:cNvSpPr/>
      </dsp:nvSpPr>
      <dsp:spPr>
        <a:xfrm>
          <a:off x="3045153" y="533103"/>
          <a:ext cx="1285625" cy="223125"/>
        </a:xfrm>
        <a:custGeom>
          <a:avLst/>
          <a:gdLst/>
          <a:ahLst/>
          <a:cxnLst/>
          <a:rect l="0" t="0" r="0" b="0"/>
          <a:pathLst>
            <a:path>
              <a:moveTo>
                <a:pt x="1285625" y="0"/>
              </a:moveTo>
              <a:lnTo>
                <a:pt x="1285625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E4885A-9D4C-E241-9E78-37BBA1E90AA8}">
      <dsp:nvSpPr>
        <dsp:cNvPr id="0" name=""/>
        <dsp:cNvSpPr/>
      </dsp:nvSpPr>
      <dsp:spPr>
        <a:xfrm>
          <a:off x="1334527" y="1287478"/>
          <a:ext cx="159375" cy="124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3125"/>
              </a:lnTo>
              <a:lnTo>
                <a:pt x="159375" y="124312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BD424-95B0-DE4F-873B-E189E218DCA6}">
      <dsp:nvSpPr>
        <dsp:cNvPr id="0" name=""/>
        <dsp:cNvSpPr/>
      </dsp:nvSpPr>
      <dsp:spPr>
        <a:xfrm>
          <a:off x="1334527" y="1287478"/>
          <a:ext cx="159375" cy="488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750"/>
              </a:lnTo>
              <a:lnTo>
                <a:pt x="159375" y="488750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BBAD6-1C1F-F544-B42D-3B63BB5D0DCD}">
      <dsp:nvSpPr>
        <dsp:cNvPr id="0" name=""/>
        <dsp:cNvSpPr/>
      </dsp:nvSpPr>
      <dsp:spPr>
        <a:xfrm>
          <a:off x="1759528" y="533103"/>
          <a:ext cx="2571251" cy="223125"/>
        </a:xfrm>
        <a:custGeom>
          <a:avLst/>
          <a:gdLst/>
          <a:ahLst/>
          <a:cxnLst/>
          <a:rect l="0" t="0" r="0" b="0"/>
          <a:pathLst>
            <a:path>
              <a:moveTo>
                <a:pt x="2571251" y="0"/>
              </a:moveTo>
              <a:lnTo>
                <a:pt x="2571251" y="111562"/>
              </a:lnTo>
              <a:lnTo>
                <a:pt x="0" y="111562"/>
              </a:lnTo>
              <a:lnTo>
                <a:pt x="0" y="22312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5DD41-766C-2341-A5A1-8943DCE372BA}">
      <dsp:nvSpPr>
        <dsp:cNvPr id="0" name=""/>
        <dsp:cNvSpPr/>
      </dsp:nvSpPr>
      <dsp:spPr>
        <a:xfrm>
          <a:off x="3799529" y="1853"/>
          <a:ext cx="1062500" cy="531250"/>
        </a:xfrm>
        <a:prstGeom prst="rect">
          <a:avLst/>
        </a:prstGeom>
        <a:gradFill flip="none" rotWithShape="1">
          <a:gsLst>
            <a:gs pos="100000">
              <a:srgbClr val="BC1414"/>
            </a:gs>
            <a:gs pos="0">
              <a:schemeClr val="accent1">
                <a:lumMod val="50000"/>
                <a:alpha val="98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e</a:t>
          </a:r>
          <a:r>
            <a:rPr lang="zh-TW" altLang="en-US" sz="1400" kern="1200" dirty="0" smtClean="0"/>
            <a:t>偏鄉教育庫</a:t>
          </a:r>
          <a:endParaRPr lang="zh-TW" altLang="en-US" sz="1400" kern="1200" dirty="0"/>
        </a:p>
      </dsp:txBody>
      <dsp:txXfrm>
        <a:off x="3799529" y="1853"/>
        <a:ext cx="1062500" cy="531250"/>
      </dsp:txXfrm>
    </dsp:sp>
    <dsp:sp modelId="{189FAC32-EC0E-CE4C-9CD4-CCE4EF80DACD}">
      <dsp:nvSpPr>
        <dsp:cNvPr id="0" name=""/>
        <dsp:cNvSpPr/>
      </dsp:nvSpPr>
      <dsp:spPr>
        <a:xfrm>
          <a:off x="1228277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會員</a:t>
          </a:r>
          <a:endParaRPr lang="zh-TW" altLang="en-US" sz="1400" kern="1200" dirty="0"/>
        </a:p>
      </dsp:txBody>
      <dsp:txXfrm>
        <a:off x="1228277" y="756228"/>
        <a:ext cx="1062500" cy="531250"/>
      </dsp:txXfrm>
    </dsp:sp>
    <dsp:sp modelId="{DA9D7244-B94E-6C48-A3A3-90BEB7A7837F}">
      <dsp:nvSpPr>
        <dsp:cNvPr id="0" name=""/>
        <dsp:cNvSpPr/>
      </dsp:nvSpPr>
      <dsp:spPr>
        <a:xfrm>
          <a:off x="1493902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註冊會員</a:t>
          </a:r>
          <a:endParaRPr lang="zh-TW" altLang="en-US" sz="1400" kern="1200" dirty="0"/>
        </a:p>
      </dsp:txBody>
      <dsp:txXfrm>
        <a:off x="1493902" y="1510603"/>
        <a:ext cx="1062500" cy="531250"/>
      </dsp:txXfrm>
    </dsp:sp>
    <dsp:sp modelId="{9542C099-AF93-F343-B945-CF2A28705760}">
      <dsp:nvSpPr>
        <dsp:cNvPr id="0" name=""/>
        <dsp:cNvSpPr/>
      </dsp:nvSpPr>
      <dsp:spPr>
        <a:xfrm>
          <a:off x="1493902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編輯資料</a:t>
          </a:r>
          <a:endParaRPr lang="zh-TW" altLang="en-US" sz="1400" kern="1200" dirty="0"/>
        </a:p>
      </dsp:txBody>
      <dsp:txXfrm>
        <a:off x="1493902" y="2264979"/>
        <a:ext cx="1062500" cy="531250"/>
      </dsp:txXfrm>
    </dsp:sp>
    <dsp:sp modelId="{BEE70804-8991-2E45-BE82-D6DB798EBDE8}">
      <dsp:nvSpPr>
        <dsp:cNvPr id="0" name=""/>
        <dsp:cNvSpPr/>
      </dsp:nvSpPr>
      <dsp:spPr>
        <a:xfrm>
          <a:off x="2513903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瀏覽資訊</a:t>
          </a:r>
          <a:endParaRPr lang="zh-TW" altLang="en-US" sz="1400" kern="1200" dirty="0"/>
        </a:p>
      </dsp:txBody>
      <dsp:txXfrm>
        <a:off x="2513903" y="756228"/>
        <a:ext cx="1062500" cy="531250"/>
      </dsp:txXfrm>
    </dsp:sp>
    <dsp:sp modelId="{761EDB41-D2CD-9C47-9B19-16980597B408}">
      <dsp:nvSpPr>
        <dsp:cNvPr id="0" name=""/>
        <dsp:cNvSpPr/>
      </dsp:nvSpPr>
      <dsp:spPr>
        <a:xfrm>
          <a:off x="2779528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掃描條碼</a:t>
          </a:r>
          <a:endParaRPr lang="zh-TW" altLang="en-US" sz="1400" kern="1200" dirty="0"/>
        </a:p>
      </dsp:txBody>
      <dsp:txXfrm>
        <a:off x="2779528" y="1510603"/>
        <a:ext cx="1062500" cy="531250"/>
      </dsp:txXfrm>
    </dsp:sp>
    <dsp:sp modelId="{2B8F229F-F2A5-6E40-B109-33AA17D2FB35}">
      <dsp:nvSpPr>
        <dsp:cNvPr id="0" name=""/>
        <dsp:cNvSpPr/>
      </dsp:nvSpPr>
      <dsp:spPr>
        <a:xfrm>
          <a:off x="2779528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選擇類別</a:t>
          </a:r>
          <a:endParaRPr lang="zh-TW" altLang="en-US" sz="1400" kern="1200" dirty="0"/>
        </a:p>
      </dsp:txBody>
      <dsp:txXfrm>
        <a:off x="2779528" y="2264979"/>
        <a:ext cx="1062500" cy="531250"/>
      </dsp:txXfrm>
    </dsp:sp>
    <dsp:sp modelId="{17F50F62-8A9D-D84D-B278-E8B3E2B241A8}">
      <dsp:nvSpPr>
        <dsp:cNvPr id="0" name=""/>
        <dsp:cNvSpPr/>
      </dsp:nvSpPr>
      <dsp:spPr>
        <a:xfrm>
          <a:off x="2779528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瀏覽文章</a:t>
          </a:r>
          <a:endParaRPr lang="zh-TW" altLang="en-US" sz="1400" kern="1200" dirty="0"/>
        </a:p>
      </dsp:txBody>
      <dsp:txXfrm>
        <a:off x="2779528" y="3019354"/>
        <a:ext cx="1062500" cy="531250"/>
      </dsp:txXfrm>
    </dsp:sp>
    <dsp:sp modelId="{1B3A61D1-9A35-D745-B1B7-88D0A6D5B780}">
      <dsp:nvSpPr>
        <dsp:cNvPr id="0" name=""/>
        <dsp:cNvSpPr/>
      </dsp:nvSpPr>
      <dsp:spPr>
        <a:xfrm>
          <a:off x="2779528" y="377372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瀏覽收藏</a:t>
          </a:r>
          <a:endParaRPr lang="zh-TW" altLang="en-US" sz="1400" kern="1200" dirty="0"/>
        </a:p>
      </dsp:txBody>
      <dsp:txXfrm>
        <a:off x="2779528" y="3773729"/>
        <a:ext cx="1062500" cy="531250"/>
      </dsp:txXfrm>
    </dsp:sp>
    <dsp:sp modelId="{66B6F302-43BE-40D5-9F35-40632CC2EB0F}">
      <dsp:nvSpPr>
        <dsp:cNvPr id="0" name=""/>
        <dsp:cNvSpPr/>
      </dsp:nvSpPr>
      <dsp:spPr>
        <a:xfrm>
          <a:off x="2779528" y="4528105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查看贊助</a:t>
          </a:r>
          <a:endParaRPr lang="zh-TW" altLang="en-US" sz="1400" kern="1200" dirty="0"/>
        </a:p>
      </dsp:txBody>
      <dsp:txXfrm>
        <a:off x="2779528" y="4528105"/>
        <a:ext cx="1062500" cy="531250"/>
      </dsp:txXfrm>
    </dsp:sp>
    <dsp:sp modelId="{AD0A96B4-58AD-2549-BC67-D46253C24749}">
      <dsp:nvSpPr>
        <dsp:cNvPr id="0" name=""/>
        <dsp:cNvSpPr/>
      </dsp:nvSpPr>
      <dsp:spPr>
        <a:xfrm>
          <a:off x="2779528" y="5282480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關於我們</a:t>
          </a:r>
          <a:endParaRPr lang="zh-TW" altLang="en-US" sz="1400" kern="1200" dirty="0"/>
        </a:p>
      </dsp:txBody>
      <dsp:txXfrm>
        <a:off x="2779528" y="5282480"/>
        <a:ext cx="1062500" cy="531250"/>
      </dsp:txXfrm>
    </dsp:sp>
    <dsp:sp modelId="{5FD75EE5-1AF3-CE4C-BFE1-83610D276BC1}">
      <dsp:nvSpPr>
        <dsp:cNvPr id="0" name=""/>
        <dsp:cNvSpPr/>
      </dsp:nvSpPr>
      <dsp:spPr>
        <a:xfrm>
          <a:off x="3799529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資訊查詢</a:t>
          </a:r>
          <a:endParaRPr lang="zh-TW" altLang="en-US" sz="1400" kern="1200" dirty="0"/>
        </a:p>
      </dsp:txBody>
      <dsp:txXfrm>
        <a:off x="3799529" y="756228"/>
        <a:ext cx="1062500" cy="531250"/>
      </dsp:txXfrm>
    </dsp:sp>
    <dsp:sp modelId="{CC9A3C50-EBCB-E54A-83C3-9FEA96C64727}">
      <dsp:nvSpPr>
        <dsp:cNvPr id="0" name=""/>
        <dsp:cNvSpPr/>
      </dsp:nvSpPr>
      <dsp:spPr>
        <a:xfrm>
          <a:off x="4065154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篩選條件</a:t>
          </a:r>
          <a:endParaRPr lang="zh-TW" altLang="en-US" sz="1400" kern="1200" dirty="0"/>
        </a:p>
      </dsp:txBody>
      <dsp:txXfrm>
        <a:off x="4065154" y="1510603"/>
        <a:ext cx="1062500" cy="531250"/>
      </dsp:txXfrm>
    </dsp:sp>
    <dsp:sp modelId="{0D9A3410-658C-7D4D-B92E-67D09EA2EBF4}">
      <dsp:nvSpPr>
        <dsp:cNvPr id="0" name=""/>
        <dsp:cNvSpPr/>
      </dsp:nvSpPr>
      <dsp:spPr>
        <a:xfrm>
          <a:off x="4065154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查詢文章</a:t>
          </a:r>
          <a:endParaRPr lang="zh-TW" altLang="en-US" sz="1400" kern="1200" dirty="0"/>
        </a:p>
      </dsp:txBody>
      <dsp:txXfrm>
        <a:off x="4065154" y="2264979"/>
        <a:ext cx="1062500" cy="531250"/>
      </dsp:txXfrm>
    </dsp:sp>
    <dsp:sp modelId="{CAFCB684-A9A8-EA44-8836-C269E6D9F2ED}">
      <dsp:nvSpPr>
        <dsp:cNvPr id="0" name=""/>
        <dsp:cNvSpPr/>
      </dsp:nvSpPr>
      <dsp:spPr>
        <a:xfrm>
          <a:off x="4065154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查詢作者</a:t>
          </a:r>
          <a:endParaRPr lang="zh-TW" altLang="en-US" sz="1400" kern="1200" dirty="0"/>
        </a:p>
      </dsp:txBody>
      <dsp:txXfrm>
        <a:off x="4065154" y="3019354"/>
        <a:ext cx="1062500" cy="531250"/>
      </dsp:txXfrm>
    </dsp:sp>
    <dsp:sp modelId="{98D6CF84-8AED-F34C-AB91-ADE708804F6D}">
      <dsp:nvSpPr>
        <dsp:cNvPr id="0" name=""/>
        <dsp:cNvSpPr/>
      </dsp:nvSpPr>
      <dsp:spPr>
        <a:xfrm>
          <a:off x="5085154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文章管理</a:t>
          </a:r>
          <a:endParaRPr lang="zh-TW" altLang="en-US" sz="1400" kern="1200" dirty="0"/>
        </a:p>
      </dsp:txBody>
      <dsp:txXfrm>
        <a:off x="5085154" y="756228"/>
        <a:ext cx="1062500" cy="531250"/>
      </dsp:txXfrm>
    </dsp:sp>
    <dsp:sp modelId="{5771A369-DA15-514E-A930-21428AA647AA}">
      <dsp:nvSpPr>
        <dsp:cNvPr id="0" name=""/>
        <dsp:cNvSpPr/>
      </dsp:nvSpPr>
      <dsp:spPr>
        <a:xfrm>
          <a:off x="5350779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撰寫文章</a:t>
          </a:r>
          <a:endParaRPr lang="zh-TW" altLang="en-US" sz="1400" kern="1200" dirty="0"/>
        </a:p>
      </dsp:txBody>
      <dsp:txXfrm>
        <a:off x="5350779" y="1510603"/>
        <a:ext cx="1062500" cy="531250"/>
      </dsp:txXfrm>
    </dsp:sp>
    <dsp:sp modelId="{DD100FC4-E171-4B4F-A470-BFD10C0ACAD9}">
      <dsp:nvSpPr>
        <dsp:cNvPr id="0" name=""/>
        <dsp:cNvSpPr/>
      </dsp:nvSpPr>
      <dsp:spPr>
        <a:xfrm>
          <a:off x="5350779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提交文章</a:t>
          </a:r>
          <a:endParaRPr lang="zh-TW" altLang="en-US" sz="1400" kern="1200" dirty="0"/>
        </a:p>
      </dsp:txBody>
      <dsp:txXfrm>
        <a:off x="5350779" y="2264979"/>
        <a:ext cx="1062500" cy="531250"/>
      </dsp:txXfrm>
    </dsp:sp>
    <dsp:sp modelId="{B37503ED-0C27-364C-AEED-0CD12994707F}">
      <dsp:nvSpPr>
        <dsp:cNvPr id="0" name=""/>
        <dsp:cNvSpPr/>
      </dsp:nvSpPr>
      <dsp:spPr>
        <a:xfrm>
          <a:off x="5350779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編輯文章</a:t>
          </a:r>
          <a:endParaRPr lang="zh-TW" altLang="en-US" sz="1400" kern="1200" dirty="0"/>
        </a:p>
      </dsp:txBody>
      <dsp:txXfrm>
        <a:off x="5350779" y="3019354"/>
        <a:ext cx="1062500" cy="531250"/>
      </dsp:txXfrm>
    </dsp:sp>
    <dsp:sp modelId="{A285CF91-B082-8E4B-B573-43F9F5A77A05}">
      <dsp:nvSpPr>
        <dsp:cNvPr id="0" name=""/>
        <dsp:cNvSpPr/>
      </dsp:nvSpPr>
      <dsp:spPr>
        <a:xfrm>
          <a:off x="6370780" y="756228"/>
          <a:ext cx="1062500" cy="53125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後臺管理</a:t>
          </a:r>
          <a:endParaRPr lang="zh-TW" altLang="en-US" sz="1400" kern="1200" dirty="0"/>
        </a:p>
      </dsp:txBody>
      <dsp:txXfrm>
        <a:off x="6370780" y="756228"/>
        <a:ext cx="1062500" cy="531250"/>
      </dsp:txXfrm>
    </dsp:sp>
    <dsp:sp modelId="{86FC84C7-DCA1-E740-AA31-D4ECA8B122DC}">
      <dsp:nvSpPr>
        <dsp:cNvPr id="0" name=""/>
        <dsp:cNvSpPr/>
      </dsp:nvSpPr>
      <dsp:spPr>
        <a:xfrm>
          <a:off x="6636405" y="1510603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管理會員</a:t>
          </a:r>
          <a:endParaRPr lang="zh-TW" altLang="en-US" sz="1400" kern="1200" dirty="0"/>
        </a:p>
      </dsp:txBody>
      <dsp:txXfrm>
        <a:off x="6636405" y="1510603"/>
        <a:ext cx="1062500" cy="531250"/>
      </dsp:txXfrm>
    </dsp:sp>
    <dsp:sp modelId="{A856172B-2207-434B-A604-955B98885E7C}">
      <dsp:nvSpPr>
        <dsp:cNvPr id="0" name=""/>
        <dsp:cNvSpPr/>
      </dsp:nvSpPr>
      <dsp:spPr>
        <a:xfrm>
          <a:off x="6636405" y="2264979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審核文章</a:t>
          </a:r>
          <a:endParaRPr lang="zh-TW" altLang="en-US" sz="1400" kern="1200" dirty="0"/>
        </a:p>
      </dsp:txBody>
      <dsp:txXfrm>
        <a:off x="6636405" y="2264979"/>
        <a:ext cx="1062500" cy="531250"/>
      </dsp:txXfrm>
    </dsp:sp>
    <dsp:sp modelId="{3A89BA95-47E2-254B-9133-91F0F92105F2}">
      <dsp:nvSpPr>
        <dsp:cNvPr id="0" name=""/>
        <dsp:cNvSpPr/>
      </dsp:nvSpPr>
      <dsp:spPr>
        <a:xfrm>
          <a:off x="6636405" y="3019354"/>
          <a:ext cx="1062500" cy="531250"/>
        </a:xfrm>
        <a:prstGeom prst="rect">
          <a:avLst/>
        </a:prstGeom>
        <a:gradFill rotWithShape="0">
          <a:gsLst>
            <a:gs pos="100000">
              <a:schemeClr val="accent1">
                <a:lumMod val="60000"/>
                <a:lumOff val="40000"/>
              </a:schemeClr>
            </a:gs>
            <a:gs pos="2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分析趨勢</a:t>
          </a:r>
          <a:endParaRPr lang="zh-TW" altLang="en-US" sz="1400" kern="1200" dirty="0"/>
        </a:p>
      </dsp:txBody>
      <dsp:txXfrm>
        <a:off x="6636405" y="3019354"/>
        <a:ext cx="1062500" cy="53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08F7-40BD-4E2B-B69C-49BCEBF305B8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358A4-F945-405B-B193-3D176AA8B5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46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71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85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9F7401-6E7D-4CE3-89B6-86741D8BF9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7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76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8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358A4-F945-405B-B193-3D176AA8B5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0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1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727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2084" y="-15204"/>
            <a:ext cx="6839917" cy="6873204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3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62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61011" y="1753996"/>
            <a:ext cx="3733708" cy="3731274"/>
          </a:xfrm>
          <a:custGeom>
            <a:avLst/>
            <a:gdLst>
              <a:gd name="connsiteX0" fmla="*/ 1866854 w 3733708"/>
              <a:gd name="connsiteY0" fmla="*/ 0 h 3731274"/>
              <a:gd name="connsiteX1" fmla="*/ 3733708 w 3733708"/>
              <a:gd name="connsiteY1" fmla="*/ 1865637 h 3731274"/>
              <a:gd name="connsiteX2" fmla="*/ 1866854 w 3733708"/>
              <a:gd name="connsiteY2" fmla="*/ 3731274 h 3731274"/>
              <a:gd name="connsiteX3" fmla="*/ 0 w 3733708"/>
              <a:gd name="connsiteY3" fmla="*/ 1865637 h 3731274"/>
              <a:gd name="connsiteX4" fmla="*/ 1866854 w 3733708"/>
              <a:gd name="connsiteY4" fmla="*/ 0 h 373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708" h="3731274">
                <a:moveTo>
                  <a:pt x="1866854" y="0"/>
                </a:moveTo>
                <a:cubicBezTo>
                  <a:pt x="2897889" y="0"/>
                  <a:pt x="3733708" y="835274"/>
                  <a:pt x="3733708" y="1865637"/>
                </a:cubicBezTo>
                <a:cubicBezTo>
                  <a:pt x="3733708" y="2896000"/>
                  <a:pt x="2897889" y="3731274"/>
                  <a:pt x="1866854" y="3731274"/>
                </a:cubicBezTo>
                <a:cubicBezTo>
                  <a:pt x="835819" y="3731274"/>
                  <a:pt x="0" y="2896000"/>
                  <a:pt x="0" y="1865637"/>
                </a:cubicBezTo>
                <a:cubicBezTo>
                  <a:pt x="0" y="835274"/>
                  <a:pt x="835819" y="0"/>
                  <a:pt x="1866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C74C5-49C3-4B91-9805-E5C47E5A7A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54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558861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218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81575" y="4441228"/>
            <a:ext cx="2854097" cy="1295888"/>
          </a:xfrm>
          <a:custGeom>
            <a:avLst/>
            <a:gdLst>
              <a:gd name="connsiteX0" fmla="*/ 0 w 2854097"/>
              <a:gd name="connsiteY0" fmla="*/ 0 h 1295888"/>
              <a:gd name="connsiteX1" fmla="*/ 2854097 w 2854097"/>
              <a:gd name="connsiteY1" fmla="*/ 0 h 1295888"/>
              <a:gd name="connsiteX2" fmla="*/ 2854097 w 2854097"/>
              <a:gd name="connsiteY2" fmla="*/ 1295888 h 1295888"/>
              <a:gd name="connsiteX3" fmla="*/ 0 w 2854097"/>
              <a:gd name="connsiteY3" fmla="*/ 1295888 h 12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4097" h="1295888">
                <a:moveTo>
                  <a:pt x="0" y="0"/>
                </a:moveTo>
                <a:lnTo>
                  <a:pt x="2854097" y="0"/>
                </a:lnTo>
                <a:lnTo>
                  <a:pt x="2854097" y="1295888"/>
                </a:lnTo>
                <a:lnTo>
                  <a:pt x="0" y="1295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37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379942"/>
            <a:ext cx="1946431" cy="553508"/>
            <a:chOff x="-1340817" y="2714172"/>
            <a:chExt cx="5027446" cy="1429658"/>
          </a:xfrm>
        </p:grpSpPr>
        <p:sp>
          <p:nvSpPr>
            <p:cNvPr id="4" name="五边形 3"/>
            <p:cNvSpPr/>
            <p:nvPr/>
          </p:nvSpPr>
          <p:spPr>
            <a:xfrm>
              <a:off x="-1340817" y="2714172"/>
              <a:ext cx="5027446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340817" y="3429001"/>
              <a:ext cx="5027446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435202 w 3686629"/>
                <a:gd name="connsiteY2" fmla="*/ 714829 h 714829"/>
                <a:gd name="connsiteX3" fmla="*/ 0 w 3686629"/>
                <a:gd name="connsiteY3" fmla="*/ 714829 h 714829"/>
                <a:gd name="connsiteX4" fmla="*/ 0 w 3686629"/>
                <a:gd name="connsiteY4" fmla="*/ 0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435202" y="714829"/>
                  </a:lnTo>
                  <a:lnTo>
                    <a:pt x="0" y="714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六边形 5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0" y="379942"/>
            <a:ext cx="1123498" cy="553508"/>
            <a:chOff x="0" y="202142"/>
            <a:chExt cx="919420" cy="452966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202142"/>
              <a:ext cx="394182" cy="452966"/>
              <a:chOff x="0" y="202142"/>
              <a:chExt cx="394182" cy="452966"/>
            </a:xfrm>
          </p:grpSpPr>
          <p:sp>
            <p:nvSpPr>
              <p:cNvPr id="18" name="等腰三角形 17"/>
              <p:cNvSpPr/>
              <p:nvPr/>
            </p:nvSpPr>
            <p:spPr>
              <a:xfrm flipV="1">
                <a:off x="303" y="202142"/>
                <a:ext cx="262721" cy="226483"/>
              </a:xfrm>
              <a:prstGeom prst="triangle">
                <a:avLst/>
              </a:prstGeom>
              <a:solidFill>
                <a:srgbClr val="EB1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131461" y="202142"/>
                <a:ext cx="262721" cy="226483"/>
              </a:xfrm>
              <a:prstGeom prst="triangle">
                <a:avLst/>
              </a:prstGeom>
              <a:solidFill>
                <a:srgbClr val="C21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 flipV="1">
                <a:off x="131461" y="428625"/>
                <a:ext cx="262721" cy="226483"/>
              </a:xfrm>
              <a:prstGeom prst="triangle">
                <a:avLst/>
              </a:prstGeom>
              <a:solidFill>
                <a:srgbClr val="ED3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0" y="428625"/>
                <a:ext cx="262721" cy="226483"/>
              </a:xfrm>
              <a:prstGeom prst="triangle">
                <a:avLst/>
              </a:prstGeom>
              <a:solidFill>
                <a:srgbClr val="8800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 flipV="1">
              <a:off x="262922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94080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394080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262619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525541" y="202142"/>
              <a:ext cx="262721" cy="226483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656699" y="202142"/>
              <a:ext cx="262721" cy="226483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656699" y="428625"/>
              <a:ext cx="262721" cy="226483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525238" y="428625"/>
              <a:ext cx="262721" cy="226483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0" y="6705904"/>
            <a:ext cx="12192000" cy="150435"/>
            <a:chOff x="0" y="2714172"/>
            <a:chExt cx="3686629" cy="1429658"/>
          </a:xfrm>
        </p:grpSpPr>
        <p:sp>
          <p:nvSpPr>
            <p:cNvPr id="23" name="矩形 22"/>
            <p:cNvSpPr/>
            <p:nvPr/>
          </p:nvSpPr>
          <p:spPr>
            <a:xfrm>
              <a:off x="0" y="2714172"/>
              <a:ext cx="3686629" cy="14296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3429001"/>
              <a:ext cx="3686629" cy="714829"/>
            </a:xfrm>
            <a:prstGeom prst="rect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64" r:id="rId4"/>
    <p:sldLayoutId id="2147483666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microsoft.com/office/2007/relationships/hdphoto" Target="../media/hdphoto4.wdp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microsoft.com/office/2007/relationships/hdphoto" Target="../media/hdphoto12.wdp"/><Relationship Id="rId21" Type="http://schemas.microsoft.com/office/2007/relationships/hdphoto" Target="../media/hdphoto13.wdp"/><Relationship Id="rId22" Type="http://schemas.openxmlformats.org/officeDocument/2006/relationships/image" Target="../media/image16.jpg"/><Relationship Id="rId23" Type="http://schemas.openxmlformats.org/officeDocument/2006/relationships/image" Target="../media/image17.png"/><Relationship Id="rId24" Type="http://schemas.microsoft.com/office/2007/relationships/hdphoto" Target="../media/hdphoto14.wdp"/><Relationship Id="rId25" Type="http://schemas.openxmlformats.org/officeDocument/2006/relationships/image" Target="../media/image18.png"/><Relationship Id="rId26" Type="http://schemas.openxmlformats.org/officeDocument/2006/relationships/image" Target="../media/image19.png"/><Relationship Id="rId27" Type="http://schemas.microsoft.com/office/2007/relationships/hdphoto" Target="../media/hdphoto15.wdp"/><Relationship Id="rId28" Type="http://schemas.openxmlformats.org/officeDocument/2006/relationships/image" Target="../media/image20.png"/><Relationship Id="rId29" Type="http://schemas.microsoft.com/office/2007/relationships/hdphoto" Target="../media/hdphoto16.wdp"/><Relationship Id="rId30" Type="http://schemas.openxmlformats.org/officeDocument/2006/relationships/image" Target="../media/image21.png"/><Relationship Id="rId31" Type="http://schemas.microsoft.com/office/2007/relationships/hdphoto" Target="../media/hdphoto17.wdp"/><Relationship Id="rId32" Type="http://schemas.openxmlformats.org/officeDocument/2006/relationships/image" Target="../media/image22.tiff"/><Relationship Id="rId10" Type="http://schemas.microsoft.com/office/2007/relationships/hdphoto" Target="../media/hdphoto7.wdp"/><Relationship Id="rId11" Type="http://schemas.openxmlformats.org/officeDocument/2006/relationships/image" Target="../media/image11.png"/><Relationship Id="rId12" Type="http://schemas.microsoft.com/office/2007/relationships/hdphoto" Target="../media/hdphoto8.wdp"/><Relationship Id="rId13" Type="http://schemas.openxmlformats.org/officeDocument/2006/relationships/image" Target="../media/image12.png"/><Relationship Id="rId14" Type="http://schemas.microsoft.com/office/2007/relationships/hdphoto" Target="../media/hdphoto9.wdp"/><Relationship Id="rId15" Type="http://schemas.openxmlformats.org/officeDocument/2006/relationships/image" Target="../media/image13.png"/><Relationship Id="rId16" Type="http://schemas.openxmlformats.org/officeDocument/2006/relationships/image" Target="../media/image14.tiff"/><Relationship Id="rId17" Type="http://schemas.openxmlformats.org/officeDocument/2006/relationships/image" Target="../media/image15.png"/><Relationship Id="rId18" Type="http://schemas.microsoft.com/office/2007/relationships/hdphoto" Target="../media/hdphoto10.wdp"/><Relationship Id="rId19" Type="http://schemas.microsoft.com/office/2007/relationships/hdphoto" Target="../media/hdphoto11.wdp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5.wdp"/><Relationship Id="rId7" Type="http://schemas.openxmlformats.org/officeDocument/2006/relationships/image" Target="../media/image9.png"/><Relationship Id="rId8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585" y="2750252"/>
            <a:ext cx="521456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800" b="1" dirty="0">
                <a:solidFill>
                  <a:schemeClr val="accent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偏鄉教育庫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6267" y="2395835"/>
            <a:ext cx="535336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軟體工程報告</a:t>
            </a:r>
            <a:endParaRPr lang="zh-CN" altLang="en-US" sz="2400" b="1" dirty="0">
              <a:solidFill>
                <a:schemeClr val="accent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椭圆 37"/>
          <p:cNvSpPr/>
          <p:nvPr/>
        </p:nvSpPr>
        <p:spPr>
          <a:xfrm>
            <a:off x="3385563" y="4213284"/>
            <a:ext cx="392037" cy="369332"/>
          </a:xfrm>
          <a:custGeom>
            <a:avLst/>
            <a:gdLst>
              <a:gd name="T0" fmla="*/ 4679 w 5850"/>
              <a:gd name="T1" fmla="*/ 4350 h 6469"/>
              <a:gd name="T2" fmla="*/ 3615 w 5850"/>
              <a:gd name="T3" fmla="*/ 3289 h 6469"/>
              <a:gd name="T4" fmla="*/ 3638 w 5850"/>
              <a:gd name="T5" fmla="*/ 3151 h 6469"/>
              <a:gd name="T6" fmla="*/ 3969 w 5850"/>
              <a:gd name="T7" fmla="*/ 2500 h 6469"/>
              <a:gd name="T8" fmla="*/ 4273 w 5850"/>
              <a:gd name="T9" fmla="*/ 1950 h 6469"/>
              <a:gd name="T10" fmla="*/ 4154 w 5850"/>
              <a:gd name="T11" fmla="*/ 1678 h 6469"/>
              <a:gd name="T12" fmla="*/ 4238 w 5850"/>
              <a:gd name="T13" fmla="*/ 1107 h 6469"/>
              <a:gd name="T14" fmla="*/ 2940 w 5850"/>
              <a:gd name="T15" fmla="*/ 0 h 6469"/>
              <a:gd name="T16" fmla="*/ 2925 w 5850"/>
              <a:gd name="T17" fmla="*/ 0 h 6469"/>
              <a:gd name="T18" fmla="*/ 2911 w 5850"/>
              <a:gd name="T19" fmla="*/ 0 h 6469"/>
              <a:gd name="T20" fmla="*/ 1612 w 5850"/>
              <a:gd name="T21" fmla="*/ 1107 h 6469"/>
              <a:gd name="T22" fmla="*/ 1696 w 5850"/>
              <a:gd name="T23" fmla="*/ 1678 h 6469"/>
              <a:gd name="T24" fmla="*/ 1578 w 5850"/>
              <a:gd name="T25" fmla="*/ 1950 h 6469"/>
              <a:gd name="T26" fmla="*/ 1881 w 5850"/>
              <a:gd name="T27" fmla="*/ 2500 h 6469"/>
              <a:gd name="T28" fmla="*/ 2213 w 5850"/>
              <a:gd name="T29" fmla="*/ 3151 h 6469"/>
              <a:gd name="T30" fmla="*/ 2235 w 5850"/>
              <a:gd name="T31" fmla="*/ 3289 h 6469"/>
              <a:gd name="T32" fmla="*/ 1172 w 5850"/>
              <a:gd name="T33" fmla="*/ 4350 h 6469"/>
              <a:gd name="T34" fmla="*/ 0 w 5850"/>
              <a:gd name="T35" fmla="*/ 5141 h 6469"/>
              <a:gd name="T36" fmla="*/ 0 w 5850"/>
              <a:gd name="T37" fmla="*/ 6469 h 6469"/>
              <a:gd name="T38" fmla="*/ 2923 w 5850"/>
              <a:gd name="T39" fmla="*/ 6469 h 6469"/>
              <a:gd name="T40" fmla="*/ 2927 w 5850"/>
              <a:gd name="T41" fmla="*/ 6469 h 6469"/>
              <a:gd name="T42" fmla="*/ 5850 w 5850"/>
              <a:gd name="T43" fmla="*/ 6469 h 6469"/>
              <a:gd name="T44" fmla="*/ 5850 w 5850"/>
              <a:gd name="T45" fmla="*/ 5141 h 6469"/>
              <a:gd name="T46" fmla="*/ 4679 w 5850"/>
              <a:gd name="T47" fmla="*/ 4350 h 6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850" h="6469">
                <a:moveTo>
                  <a:pt x="4679" y="4350"/>
                </a:moveTo>
                <a:cubicBezTo>
                  <a:pt x="3873" y="4059"/>
                  <a:pt x="3615" y="3814"/>
                  <a:pt x="3615" y="3289"/>
                </a:cubicBezTo>
                <a:cubicBezTo>
                  <a:pt x="3615" y="3231"/>
                  <a:pt x="3624" y="3187"/>
                  <a:pt x="3638" y="3151"/>
                </a:cubicBezTo>
                <a:cubicBezTo>
                  <a:pt x="3701" y="2989"/>
                  <a:pt x="3881" y="2971"/>
                  <a:pt x="3969" y="2500"/>
                </a:cubicBezTo>
                <a:cubicBezTo>
                  <a:pt x="4014" y="2260"/>
                  <a:pt x="4231" y="2496"/>
                  <a:pt x="4273" y="1950"/>
                </a:cubicBezTo>
                <a:cubicBezTo>
                  <a:pt x="4273" y="1732"/>
                  <a:pt x="4154" y="1678"/>
                  <a:pt x="4154" y="1678"/>
                </a:cubicBezTo>
                <a:cubicBezTo>
                  <a:pt x="4154" y="1678"/>
                  <a:pt x="4215" y="1355"/>
                  <a:pt x="4238" y="1107"/>
                </a:cubicBezTo>
                <a:cubicBezTo>
                  <a:pt x="4268" y="798"/>
                  <a:pt x="4058" y="0"/>
                  <a:pt x="2940" y="0"/>
                </a:cubicBezTo>
                <a:cubicBezTo>
                  <a:pt x="2935" y="0"/>
                  <a:pt x="2930" y="0"/>
                  <a:pt x="2925" y="0"/>
                </a:cubicBezTo>
                <a:cubicBezTo>
                  <a:pt x="2921" y="0"/>
                  <a:pt x="2916" y="0"/>
                  <a:pt x="2911" y="0"/>
                </a:cubicBezTo>
                <a:cubicBezTo>
                  <a:pt x="1793" y="0"/>
                  <a:pt x="1583" y="798"/>
                  <a:pt x="1612" y="1107"/>
                </a:cubicBezTo>
                <a:cubicBezTo>
                  <a:pt x="1636" y="1355"/>
                  <a:pt x="1696" y="1678"/>
                  <a:pt x="1696" y="1678"/>
                </a:cubicBezTo>
                <a:cubicBezTo>
                  <a:pt x="1696" y="1678"/>
                  <a:pt x="1578" y="1732"/>
                  <a:pt x="1578" y="1950"/>
                </a:cubicBezTo>
                <a:cubicBezTo>
                  <a:pt x="1619" y="2496"/>
                  <a:pt x="1837" y="2260"/>
                  <a:pt x="1881" y="2500"/>
                </a:cubicBezTo>
                <a:cubicBezTo>
                  <a:pt x="1970" y="2971"/>
                  <a:pt x="2150" y="2989"/>
                  <a:pt x="2213" y="3151"/>
                </a:cubicBezTo>
                <a:cubicBezTo>
                  <a:pt x="2227" y="3187"/>
                  <a:pt x="2235" y="3231"/>
                  <a:pt x="2235" y="3289"/>
                </a:cubicBezTo>
                <a:cubicBezTo>
                  <a:pt x="2235" y="3814"/>
                  <a:pt x="1978" y="4059"/>
                  <a:pt x="1172" y="4350"/>
                </a:cubicBezTo>
                <a:cubicBezTo>
                  <a:pt x="364" y="4641"/>
                  <a:pt x="0" y="4938"/>
                  <a:pt x="0" y="5141"/>
                </a:cubicBezTo>
                <a:lnTo>
                  <a:pt x="0" y="6469"/>
                </a:lnTo>
                <a:lnTo>
                  <a:pt x="2923" y="6469"/>
                </a:lnTo>
                <a:lnTo>
                  <a:pt x="2927" y="6469"/>
                </a:lnTo>
                <a:lnTo>
                  <a:pt x="5850" y="6469"/>
                </a:lnTo>
                <a:lnTo>
                  <a:pt x="5850" y="5141"/>
                </a:lnTo>
                <a:cubicBezTo>
                  <a:pt x="5850" y="4938"/>
                  <a:pt x="5487" y="4641"/>
                  <a:pt x="4679" y="43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31611" y="4236119"/>
            <a:ext cx="305003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組員：</a:t>
            </a:r>
            <a:endParaRPr kumimoji="0" lang="en-US" altLang="zh-TW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JhengHei" charset="-120"/>
                <a:ea typeface="Microsoft JhengHei" charset="-120"/>
                <a:cs typeface="Microsoft JhengHei" charset="-120"/>
              </a:rPr>
              <a:t>劉豐銘、黃昭婷、許百加</a:t>
            </a:r>
            <a:endParaRPr kumimoji="0" lang="zh-CN" altLang="en-US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00" b="97400" l="10000" r="90000">
                        <a14:foregroundMark x1="51600" y1="38600" x2="51400" y2="47000"/>
                        <a14:foregroundMark x1="51800" y1="20200" x2="46400" y2="14000"/>
                      </a14:backgroundRemoval>
                    </a14:imgEffect>
                  </a14:imgLayer>
                </a14:imgProps>
              </a:ext>
            </a:extLst>
          </a:blip>
          <a:srcRect l="17136" r="23771" b="48580"/>
          <a:stretch/>
        </p:blipFill>
        <p:spPr>
          <a:xfrm>
            <a:off x="1131473" y="4177547"/>
            <a:ext cx="479516" cy="417261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597480" y="42309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老師：曾士桓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63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6828"/>
          <a:stretch>
            <a:fillRect/>
          </a:stretch>
        </p:blipFill>
        <p:spPr>
          <a:xfrm>
            <a:off x="5352084" y="0"/>
            <a:ext cx="6839917" cy="6858000"/>
          </a:xfrm>
          <a:custGeom>
            <a:avLst/>
            <a:gdLst>
              <a:gd name="connsiteX0" fmla="*/ 1330366 w 6839917"/>
              <a:gd name="connsiteY0" fmla="*/ 0 h 6873204"/>
              <a:gd name="connsiteX1" fmla="*/ 6839917 w 6839917"/>
              <a:gd name="connsiteY1" fmla="*/ 0 h 6873204"/>
              <a:gd name="connsiteX2" fmla="*/ 6839917 w 6839917"/>
              <a:gd name="connsiteY2" fmla="*/ 6873204 h 6873204"/>
              <a:gd name="connsiteX3" fmla="*/ 0 w 6839917"/>
              <a:gd name="connsiteY3" fmla="*/ 6873204 h 6873204"/>
              <a:gd name="connsiteX4" fmla="*/ 1982167 w 6839917"/>
              <a:gd name="connsiteY4" fmla="*/ 3453730 h 6873204"/>
              <a:gd name="connsiteX5" fmla="*/ 648667 w 6839917"/>
              <a:gd name="connsiteY5" fmla="*/ 1139155 h 687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9917" h="6873204">
                <a:moveTo>
                  <a:pt x="1330366" y="0"/>
                </a:moveTo>
                <a:lnTo>
                  <a:pt x="6839917" y="0"/>
                </a:lnTo>
                <a:lnTo>
                  <a:pt x="6839917" y="6873204"/>
                </a:lnTo>
                <a:lnTo>
                  <a:pt x="0" y="6873204"/>
                </a:lnTo>
                <a:lnTo>
                  <a:pt x="1982167" y="3453730"/>
                </a:lnTo>
                <a:lnTo>
                  <a:pt x="648667" y="1139155"/>
                </a:lnTo>
                <a:close/>
              </a:path>
            </a:pathLst>
          </a:custGeom>
        </p:spPr>
      </p:pic>
      <p:sp>
        <p:nvSpPr>
          <p:cNvPr id="2" name="等腰三角形 1"/>
          <p:cNvSpPr/>
          <p:nvPr/>
        </p:nvSpPr>
        <p:spPr>
          <a:xfrm>
            <a:off x="5984101" y="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5984101" y="1143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6647041" y="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6646020" y="1143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V="1">
            <a:off x="6647041" y="2286000"/>
            <a:ext cx="1325880" cy="1143000"/>
          </a:xfrm>
          <a:prstGeom prst="triangle">
            <a:avLst/>
          </a:prstGeom>
          <a:solidFill>
            <a:srgbClr val="EB1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7308960" y="2286000"/>
            <a:ext cx="1325880" cy="1143000"/>
          </a:xfrm>
          <a:prstGeom prst="triangle">
            <a:avLst/>
          </a:pr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7971900" y="2286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7308960" y="3429000"/>
            <a:ext cx="1325880" cy="1143000"/>
          </a:xfrm>
          <a:prstGeom prst="triangle">
            <a:avLst/>
          </a:prstGeom>
          <a:solidFill>
            <a:srgbClr val="ED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645510" y="3429000"/>
            <a:ext cx="1325880" cy="1143000"/>
          </a:xfrm>
          <a:prstGeom prst="triangle">
            <a:avLst/>
          </a:prstGeom>
          <a:solidFill>
            <a:srgbClr val="88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6645510" y="4571999"/>
            <a:ext cx="1325880" cy="11430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981039" y="4571999"/>
            <a:ext cx="1325880" cy="1143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984100" y="5714999"/>
            <a:ext cx="1325880" cy="114300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5319630" y="5714999"/>
            <a:ext cx="1325880" cy="11430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5186" y="2697281"/>
            <a:ext cx="521456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</a:rPr>
              <a:t>感謝您的觀看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0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5930" y="0"/>
            <a:ext cx="3315210" cy="6858000"/>
            <a:chOff x="2501011" y="330200"/>
            <a:chExt cx="4125595" cy="8534401"/>
          </a:xfrm>
        </p:grpSpPr>
        <p:sp>
          <p:nvSpPr>
            <p:cNvPr id="3" name="等腰三角形 2"/>
            <p:cNvSpPr/>
            <p:nvPr/>
          </p:nvSpPr>
          <p:spPr>
            <a:xfrm>
              <a:off x="3327908" y="3302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3327908" y="17526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2501011" y="3302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4151630" y="17526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4152900" y="3175000"/>
              <a:ext cx="1649984" cy="1422400"/>
            </a:xfrm>
            <a:prstGeom prst="triangle">
              <a:avLst/>
            </a:prstGeom>
            <a:solidFill>
              <a:srgbClr val="EB1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4976622" y="3175000"/>
              <a:ext cx="1649984" cy="1422400"/>
            </a:xfrm>
            <a:prstGeom prst="triangle">
              <a:avLst/>
            </a:pr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4976622" y="4597400"/>
              <a:ext cx="1649984" cy="1422400"/>
            </a:xfrm>
            <a:prstGeom prst="triangle">
              <a:avLst/>
            </a:prstGeom>
            <a:solidFill>
              <a:srgbClr val="ED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50995" y="4597400"/>
              <a:ext cx="1649984" cy="1422400"/>
            </a:xfrm>
            <a:prstGeom prst="triangle">
              <a:avLst/>
            </a:prstGeom>
            <a:solidFill>
              <a:srgbClr val="88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4150995" y="6019800"/>
              <a:ext cx="1649984" cy="142240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3324098" y="6019800"/>
              <a:ext cx="1649984" cy="142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flipV="1">
              <a:off x="3327907" y="7442200"/>
              <a:ext cx="1649984" cy="1422401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2501011" y="7442200"/>
              <a:ext cx="1649984" cy="142240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20914" y="3013502"/>
            <a:ext cx="37682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CONTENT</a:t>
            </a:r>
            <a:endParaRPr kumimoji="0" lang="zh-CN" altLang="en-US" sz="4800" b="1" i="1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73272" y="1720978"/>
            <a:ext cx="3958937" cy="461665"/>
            <a:chOff x="1278972" y="1978437"/>
            <a:chExt cx="3958937" cy="461665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978437"/>
              <a:ext cx="3958937" cy="461665"/>
              <a:chOff x="1591029" y="2034466"/>
              <a:chExt cx="3958937" cy="46166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075852" y="2034466"/>
                <a:ext cx="3474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2400" b="1" dirty="0" smtClean="0">
                    <a:solidFill>
                      <a:schemeClr val="accent2"/>
                    </a:solidFill>
                    <a:latin typeface="微软雅黑"/>
                    <a:ea typeface="微软雅黑"/>
                  </a:rPr>
                  <a:t>功能架構圖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73272" y="2612245"/>
            <a:ext cx="5360825" cy="655847"/>
            <a:chOff x="1278972" y="1892039"/>
            <a:chExt cx="5360825" cy="655847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892039"/>
              <a:ext cx="5360825" cy="655847"/>
              <a:chOff x="1591029" y="1948068"/>
              <a:chExt cx="5360825" cy="65584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084369" y="1948068"/>
                <a:ext cx="4867485" cy="655847"/>
                <a:chOff x="5402407" y="1253593"/>
                <a:chExt cx="4867485" cy="655847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5402407" y="1253593"/>
                  <a:ext cx="3474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主要做法经验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5402408" y="1616731"/>
                  <a:ext cx="4867484" cy="292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print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the presentation and make it </a:t>
                  </a: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into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a wider field</a:t>
                  </a:r>
                </a:p>
              </p:txBody>
            </p:sp>
          </p:grp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73272" y="3589910"/>
            <a:ext cx="5360825" cy="655847"/>
            <a:chOff x="1278972" y="1892039"/>
            <a:chExt cx="5360825" cy="655847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892039"/>
              <a:ext cx="5360825" cy="655847"/>
              <a:chOff x="1591029" y="1948068"/>
              <a:chExt cx="5360825" cy="655847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084369" y="1948068"/>
                <a:ext cx="4867485" cy="655847"/>
                <a:chOff x="5402407" y="1253593"/>
                <a:chExt cx="4867485" cy="655847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5402407" y="1253593"/>
                  <a:ext cx="3474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当前形式分析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5402408" y="1616731"/>
                  <a:ext cx="4867484" cy="292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print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the presentation and make it </a:t>
                  </a: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into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a wider field</a:t>
                  </a:r>
                </a:p>
              </p:txBody>
            </p:sp>
          </p:grp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73272" y="4567574"/>
            <a:ext cx="5360825" cy="655847"/>
            <a:chOff x="1278972" y="1892039"/>
            <a:chExt cx="5360825" cy="655847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892039"/>
              <a:ext cx="5360825" cy="655847"/>
              <a:chOff x="1591029" y="1948068"/>
              <a:chExt cx="5360825" cy="655847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2084369" y="1948068"/>
                <a:ext cx="4867485" cy="655847"/>
                <a:chOff x="5402407" y="1253593"/>
                <a:chExt cx="4867485" cy="655847"/>
              </a:xfrm>
            </p:grpSpPr>
            <p:sp>
              <p:nvSpPr>
                <p:cNvPr id="43" name="文本框 42"/>
                <p:cNvSpPr txBox="1"/>
                <p:nvPr/>
              </p:nvSpPr>
              <p:spPr>
                <a:xfrm>
                  <a:off x="5402407" y="1253593"/>
                  <a:ext cx="3474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2400" b="1" dirty="0" smtClean="0">
                      <a:solidFill>
                        <a:schemeClr val="accent2"/>
                      </a:solidFill>
                      <a:latin typeface="微软雅黑"/>
                      <a:ea typeface="微软雅黑"/>
                    </a:rPr>
                    <a:t>下步</a:t>
                  </a:r>
                  <a:r>
                    <a:rPr kumimoji="0" lang="zh-CN" altLang="en-US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工作重点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5402408" y="1616731"/>
                  <a:ext cx="4867484" cy="2927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print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the presentation and make it </a:t>
                  </a:r>
                  <a:r>
                    <a:rPr kumimoji="0" lang="en-US" altLang="zh-CN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into </a:t>
                  </a:r>
                  <a:r>
                    <a:rPr kumimoji="0" lang="en-US" altLang="zh-C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微软雅黑"/>
                    </a:rPr>
                    <a:t>a wider field</a:t>
                  </a:r>
                </a:p>
              </p:txBody>
            </p:sp>
          </p:grp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功能架構圖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一部分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7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+mn-ea"/>
              </a:rPr>
              <a:t>App</a:t>
            </a:r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功能架構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2150387095"/>
              </p:ext>
            </p:extLst>
          </p:nvPr>
        </p:nvGraphicFramePr>
        <p:xfrm>
          <a:off x="2106576" y="804672"/>
          <a:ext cx="8927184" cy="581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00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131959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UML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二</a:t>
            </a: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1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ïšḻïďê-Rectangle 2"/>
          <p:cNvSpPr/>
          <p:nvPr/>
        </p:nvSpPr>
        <p:spPr>
          <a:xfrm>
            <a:off x="3200400" y="1229360"/>
            <a:ext cx="6197600" cy="46735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ＵＭＬ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69" b="89908" l="9970" r="89879">
                        <a14:foregroundMark x1="49849" y1="12997" x2="49547" y2="440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5975" y="3216325"/>
            <a:ext cx="987291" cy="97536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69" b="89908" l="9970" r="89879">
                        <a14:foregroundMark x1="49849" y1="12997" x2="49547" y2="440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6193" y="2173103"/>
            <a:ext cx="987291" cy="97536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69" b="89908" l="9970" r="89879">
                        <a14:foregroundMark x1="49849" y1="12997" x2="49547" y2="440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6193" y="4123823"/>
            <a:ext cx="987291" cy="975360"/>
          </a:xfrm>
          <a:prstGeom prst="rect">
            <a:avLst/>
          </a:prstGeom>
        </p:spPr>
      </p:pic>
      <p:cxnSp>
        <p:nvCxnSpPr>
          <p:cNvPr id="5" name="直線箭頭接點 4"/>
          <p:cNvCxnSpPr>
            <a:stCxn id="25" idx="0"/>
            <a:endCxn id="102" idx="2"/>
          </p:cNvCxnSpPr>
          <p:nvPr/>
        </p:nvCxnSpPr>
        <p:spPr>
          <a:xfrm flipH="1" flipV="1">
            <a:off x="2229836" y="3392736"/>
            <a:ext cx="3" cy="731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3694044" y="1800459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瀏覽文章</a:t>
            </a:r>
            <a:endParaRPr kumimoji="1" lang="zh-TW" altLang="en-US" sz="160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3694044" y="2546033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查詢資訊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5426207" y="1684891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篩選條件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5647271" y="2450157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查詢文章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5426207" y="3215423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查詢作者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3694044" y="3668636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編輯文章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3694044" y="4425103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收藏文章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5426207" y="4071832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撰寫文章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5426207" y="4755787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提交文章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3694044" y="5180433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活動紀錄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7549879" y="2597076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管理會員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7549879" y="3370988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審核文章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7549879" y="5053434"/>
            <a:ext cx="1428530" cy="5952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分析趨勢</a:t>
            </a:r>
            <a:endParaRPr kumimoji="1" lang="zh-TW" altLang="en-US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9" name="直線箭頭接點 8"/>
          <p:cNvCxnSpPr>
            <a:stCxn id="24" idx="3"/>
            <a:endCxn id="7" idx="2"/>
          </p:cNvCxnSpPr>
          <p:nvPr/>
        </p:nvCxnSpPr>
        <p:spPr>
          <a:xfrm flipV="1">
            <a:off x="2723484" y="2098107"/>
            <a:ext cx="970560" cy="562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>
            <a:stCxn id="24" idx="3"/>
            <a:endCxn id="30" idx="2"/>
          </p:cNvCxnSpPr>
          <p:nvPr/>
        </p:nvCxnSpPr>
        <p:spPr>
          <a:xfrm>
            <a:off x="2723484" y="2660783"/>
            <a:ext cx="970560" cy="182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>
            <a:stCxn id="25" idx="3"/>
            <a:endCxn id="34" idx="2"/>
          </p:cNvCxnSpPr>
          <p:nvPr/>
        </p:nvCxnSpPr>
        <p:spPr>
          <a:xfrm flipV="1">
            <a:off x="2723484" y="3966284"/>
            <a:ext cx="970560" cy="645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stCxn id="25" idx="3"/>
            <a:endCxn id="36" idx="2"/>
          </p:cNvCxnSpPr>
          <p:nvPr/>
        </p:nvCxnSpPr>
        <p:spPr>
          <a:xfrm>
            <a:off x="2723484" y="4611503"/>
            <a:ext cx="970560" cy="11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/>
          <p:cNvCxnSpPr>
            <a:stCxn id="25" idx="3"/>
            <a:endCxn id="39" idx="2"/>
          </p:cNvCxnSpPr>
          <p:nvPr/>
        </p:nvCxnSpPr>
        <p:spPr>
          <a:xfrm>
            <a:off x="2723484" y="4611503"/>
            <a:ext cx="970560" cy="866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/>
          <p:cNvCxnSpPr>
            <a:stCxn id="2" idx="1"/>
            <a:endCxn id="46" idx="6"/>
          </p:cNvCxnSpPr>
          <p:nvPr/>
        </p:nvCxnSpPr>
        <p:spPr>
          <a:xfrm flipH="1" flipV="1">
            <a:off x="8978409" y="2894724"/>
            <a:ext cx="757566" cy="809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/>
          <p:cNvCxnSpPr>
            <a:stCxn id="2" idx="1"/>
            <a:endCxn id="48" idx="6"/>
          </p:cNvCxnSpPr>
          <p:nvPr/>
        </p:nvCxnSpPr>
        <p:spPr>
          <a:xfrm flipH="1" flipV="1">
            <a:off x="8978409" y="3668636"/>
            <a:ext cx="757566" cy="35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/>
          <p:cNvCxnSpPr>
            <a:stCxn id="2" idx="1"/>
            <a:endCxn id="55" idx="6"/>
          </p:cNvCxnSpPr>
          <p:nvPr/>
        </p:nvCxnSpPr>
        <p:spPr>
          <a:xfrm flipH="1">
            <a:off x="8978409" y="3704005"/>
            <a:ext cx="757566" cy="1647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>
            <a:stCxn id="32" idx="2"/>
            <a:endCxn id="30" idx="6"/>
          </p:cNvCxnSpPr>
          <p:nvPr/>
        </p:nvCxnSpPr>
        <p:spPr>
          <a:xfrm flipH="1">
            <a:off x="5122574" y="2747805"/>
            <a:ext cx="524697" cy="958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/>
          <p:cNvCxnSpPr>
            <a:stCxn id="33" idx="2"/>
            <a:endCxn id="30" idx="6"/>
          </p:cNvCxnSpPr>
          <p:nvPr/>
        </p:nvCxnSpPr>
        <p:spPr>
          <a:xfrm flipH="1" flipV="1">
            <a:off x="5122574" y="2843681"/>
            <a:ext cx="303633" cy="6693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/>
          <p:cNvCxnSpPr>
            <a:stCxn id="31" idx="2"/>
          </p:cNvCxnSpPr>
          <p:nvPr/>
        </p:nvCxnSpPr>
        <p:spPr>
          <a:xfrm flipH="1">
            <a:off x="5122574" y="1982539"/>
            <a:ext cx="303633" cy="82495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>
            <a:stCxn id="34" idx="6"/>
            <a:endCxn id="37" idx="2"/>
          </p:cNvCxnSpPr>
          <p:nvPr/>
        </p:nvCxnSpPr>
        <p:spPr>
          <a:xfrm>
            <a:off x="5122574" y="3966284"/>
            <a:ext cx="303633" cy="4031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/>
          <p:cNvCxnSpPr>
            <a:endCxn id="38" idx="2"/>
          </p:cNvCxnSpPr>
          <p:nvPr/>
        </p:nvCxnSpPr>
        <p:spPr>
          <a:xfrm>
            <a:off x="5122574" y="3990087"/>
            <a:ext cx="303633" cy="10633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/>
          <p:cNvCxnSpPr>
            <a:stCxn id="48" idx="2"/>
            <a:endCxn id="37" idx="6"/>
          </p:cNvCxnSpPr>
          <p:nvPr/>
        </p:nvCxnSpPr>
        <p:spPr>
          <a:xfrm flipH="1">
            <a:off x="6854737" y="3668636"/>
            <a:ext cx="695142" cy="7008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/>
          <p:cNvCxnSpPr>
            <a:stCxn id="55" idx="2"/>
            <a:endCxn id="39" idx="6"/>
          </p:cNvCxnSpPr>
          <p:nvPr/>
        </p:nvCxnSpPr>
        <p:spPr>
          <a:xfrm flipH="1">
            <a:off x="5122574" y="5351082"/>
            <a:ext cx="2427305" cy="12699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/>
          <p:cNvSpPr txBox="1"/>
          <p:nvPr/>
        </p:nvSpPr>
        <p:spPr>
          <a:xfrm flipH="1">
            <a:off x="1889784" y="4978480"/>
            <a:ext cx="68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smtClean="0"/>
              <a:t>會員</a:t>
            </a:r>
            <a:endParaRPr kumimoji="1" lang="zh-TW" altLang="en-US" sz="1600"/>
          </a:p>
        </p:txBody>
      </p:sp>
      <p:sp>
        <p:nvSpPr>
          <p:cNvPr id="102" name="文字方塊 101"/>
          <p:cNvSpPr txBox="1"/>
          <p:nvPr/>
        </p:nvSpPr>
        <p:spPr>
          <a:xfrm flipH="1">
            <a:off x="1889783" y="3054182"/>
            <a:ext cx="68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 smtClean="0"/>
              <a:t>訪客</a:t>
            </a:r>
            <a:endParaRPr kumimoji="1" lang="zh-TW" altLang="en-US" sz="1600" dirty="0"/>
          </a:p>
        </p:txBody>
      </p:sp>
      <p:sp>
        <p:nvSpPr>
          <p:cNvPr id="108" name="文字方塊 107"/>
          <p:cNvSpPr txBox="1"/>
          <p:nvPr/>
        </p:nvSpPr>
        <p:spPr>
          <a:xfrm flipH="1">
            <a:off x="9805150" y="4094654"/>
            <a:ext cx="84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smtClean="0"/>
              <a:t>管理者</a:t>
            </a:r>
            <a:endParaRPr kumimoji="1" lang="zh-TW" altLang="en-US" sz="1600"/>
          </a:p>
        </p:txBody>
      </p:sp>
      <p:sp>
        <p:nvSpPr>
          <p:cNvPr id="109" name="文字方塊 108"/>
          <p:cNvSpPr txBox="1"/>
          <p:nvPr/>
        </p:nvSpPr>
        <p:spPr>
          <a:xfrm>
            <a:off x="4849652" y="1249635"/>
            <a:ext cx="258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e</a:t>
            </a:r>
            <a:r>
              <a:rPr kumimoji="1" lang="zh-TW" altLang="en-US" dirty="0" smtClean="0"/>
              <a:t>偏鄉教育庫</a:t>
            </a:r>
            <a:endParaRPr kumimoji="1" lang="zh-TW" altLang="en-US" dirty="0"/>
          </a:p>
        </p:txBody>
      </p:sp>
      <p:sp>
        <p:nvSpPr>
          <p:cNvPr id="110" name="文字方塊 109"/>
          <p:cNvSpPr txBox="1"/>
          <p:nvPr/>
        </p:nvSpPr>
        <p:spPr>
          <a:xfrm rot="3211179" flipH="1">
            <a:off x="4842139" y="3922251"/>
            <a:ext cx="98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smtClean="0"/>
              <a:t>include</a:t>
            </a:r>
            <a:endParaRPr kumimoji="1" lang="zh-TW" altLang="en-US" sz="1200" dirty="0"/>
          </a:p>
        </p:txBody>
      </p:sp>
      <p:sp>
        <p:nvSpPr>
          <p:cNvPr id="111" name="文字方塊 110"/>
          <p:cNvSpPr txBox="1"/>
          <p:nvPr/>
        </p:nvSpPr>
        <p:spPr>
          <a:xfrm rot="4387435" flipH="1">
            <a:off x="4724162" y="4411205"/>
            <a:ext cx="98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 smtClean="0"/>
              <a:t>include</a:t>
            </a:r>
            <a:endParaRPr kumimoji="1" lang="zh-TW" altLang="en-US" sz="1200" dirty="0"/>
          </a:p>
        </p:txBody>
      </p:sp>
      <p:sp>
        <p:nvSpPr>
          <p:cNvPr id="112" name="文字方塊 111"/>
          <p:cNvSpPr txBox="1"/>
          <p:nvPr/>
        </p:nvSpPr>
        <p:spPr>
          <a:xfrm rot="18786973" flipH="1">
            <a:off x="6640056" y="3827783"/>
            <a:ext cx="98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smtClean="0"/>
              <a:t>extern</a:t>
            </a:r>
            <a:endParaRPr kumimoji="1" lang="zh-TW" altLang="en-US" sz="1200" dirty="0"/>
          </a:p>
        </p:txBody>
      </p:sp>
      <p:sp>
        <p:nvSpPr>
          <p:cNvPr id="113" name="文字方塊 112"/>
          <p:cNvSpPr txBox="1"/>
          <p:nvPr/>
        </p:nvSpPr>
        <p:spPr>
          <a:xfrm rot="21405065" flipH="1">
            <a:off x="5901800" y="5367782"/>
            <a:ext cx="98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smtClean="0"/>
              <a:t>extern</a:t>
            </a:r>
            <a:endParaRPr kumimoji="1" lang="zh-TW" altLang="en-US" sz="1200" dirty="0"/>
          </a:p>
        </p:txBody>
      </p:sp>
      <p:sp>
        <p:nvSpPr>
          <p:cNvPr id="114" name="文字方塊 113"/>
          <p:cNvSpPr txBox="1"/>
          <p:nvPr/>
        </p:nvSpPr>
        <p:spPr>
          <a:xfrm rot="3933920" flipH="1">
            <a:off x="4724161" y="3091488"/>
            <a:ext cx="98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smtClean="0"/>
              <a:t>extern</a:t>
            </a:r>
            <a:endParaRPr kumimoji="1" lang="zh-TW" altLang="en-US" sz="1200" dirty="0"/>
          </a:p>
        </p:txBody>
      </p:sp>
      <p:sp>
        <p:nvSpPr>
          <p:cNvPr id="115" name="文字方塊 114"/>
          <p:cNvSpPr txBox="1"/>
          <p:nvPr/>
        </p:nvSpPr>
        <p:spPr>
          <a:xfrm rot="17450005" flipH="1">
            <a:off x="4697517" y="2217614"/>
            <a:ext cx="98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smtClean="0"/>
              <a:t>extern</a:t>
            </a:r>
            <a:endParaRPr kumimoji="1" lang="zh-TW" altLang="en-US" sz="1200" dirty="0"/>
          </a:p>
        </p:txBody>
      </p:sp>
      <p:sp>
        <p:nvSpPr>
          <p:cNvPr id="116" name="文字方塊 115"/>
          <p:cNvSpPr txBox="1"/>
          <p:nvPr/>
        </p:nvSpPr>
        <p:spPr>
          <a:xfrm rot="20880938" flipH="1">
            <a:off x="4935974" y="2715326"/>
            <a:ext cx="98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smtClean="0"/>
              <a:t>extern</a:t>
            </a:r>
            <a:endParaRPr kumimoji="1" lang="zh-TW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79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2714172"/>
            <a:ext cx="3686629" cy="1429658"/>
            <a:chOff x="0" y="2714172"/>
            <a:chExt cx="3686629" cy="1429658"/>
          </a:xfrm>
        </p:grpSpPr>
        <p:sp>
          <p:nvSpPr>
            <p:cNvPr id="2" name="五边形 1"/>
            <p:cNvSpPr/>
            <p:nvPr/>
          </p:nvSpPr>
          <p:spPr>
            <a:xfrm>
              <a:off x="0" y="2714172"/>
              <a:ext cx="3686629" cy="1429658"/>
            </a:xfrm>
            <a:prstGeom prst="homePlate">
              <a:avLst>
                <a:gd name="adj" fmla="val 238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0" y="3429001"/>
              <a:ext cx="3686629" cy="714829"/>
            </a:xfrm>
            <a:custGeom>
              <a:avLst/>
              <a:gdLst>
                <a:gd name="connsiteX0" fmla="*/ 0 w 3686629"/>
                <a:gd name="connsiteY0" fmla="*/ 0 h 714829"/>
                <a:gd name="connsiteX1" fmla="*/ 3686629 w 3686629"/>
                <a:gd name="connsiteY1" fmla="*/ 0 h 714829"/>
                <a:gd name="connsiteX2" fmla="*/ 3344998 w 3686629"/>
                <a:gd name="connsiteY2" fmla="*/ 714829 h 714829"/>
                <a:gd name="connsiteX3" fmla="*/ 0 w 3686629"/>
                <a:gd name="connsiteY3" fmla="*/ 714829 h 7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6629" h="714829">
                  <a:moveTo>
                    <a:pt x="0" y="0"/>
                  </a:moveTo>
                  <a:lnTo>
                    <a:pt x="3686629" y="0"/>
                  </a:lnTo>
                  <a:lnTo>
                    <a:pt x="3344998" y="714829"/>
                  </a:lnTo>
                  <a:lnTo>
                    <a:pt x="0" y="714829"/>
                  </a:lnTo>
                  <a:close/>
                </a:path>
              </a:pathLst>
            </a:custGeom>
            <a:solidFill>
              <a:srgbClr val="C21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六边形 2"/>
            <p:cNvSpPr/>
            <p:nvPr/>
          </p:nvSpPr>
          <p:spPr>
            <a:xfrm>
              <a:off x="2179682" y="2848430"/>
              <a:ext cx="1346924" cy="116114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2531289" y="3134073"/>
              <a:ext cx="643710" cy="593484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58480" y="307852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操作介面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196052" y="3404431"/>
            <a:ext cx="1995948" cy="3453569"/>
          </a:xfrm>
          <a:custGeom>
            <a:avLst/>
            <a:gdLst>
              <a:gd name="connsiteX0" fmla="*/ 863392 w 1995948"/>
              <a:gd name="connsiteY0" fmla="*/ 0 h 3453569"/>
              <a:gd name="connsiteX1" fmla="*/ 1995948 w 1995948"/>
              <a:gd name="connsiteY1" fmla="*/ 0 h 3453569"/>
              <a:gd name="connsiteX2" fmla="*/ 1995948 w 1995948"/>
              <a:gd name="connsiteY2" fmla="*/ 3453569 h 3453569"/>
              <a:gd name="connsiteX3" fmla="*/ 0 w 1995948"/>
              <a:gd name="connsiteY3" fmla="*/ 3453569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863392" y="0"/>
                </a:moveTo>
                <a:lnTo>
                  <a:pt x="1995948" y="0"/>
                </a:lnTo>
                <a:lnTo>
                  <a:pt x="1995948" y="3453569"/>
                </a:lnTo>
                <a:lnTo>
                  <a:pt x="0" y="3453569"/>
                </a:lnTo>
                <a:close/>
              </a:path>
            </a:pathLst>
          </a:custGeom>
          <a:solidFill>
            <a:srgbClr val="C21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V="1">
            <a:off x="10196052" y="-1"/>
            <a:ext cx="1995948" cy="3404431"/>
          </a:xfrm>
          <a:custGeom>
            <a:avLst/>
            <a:gdLst>
              <a:gd name="connsiteX0" fmla="*/ 0 w 1995948"/>
              <a:gd name="connsiteY0" fmla="*/ 3453569 h 3453569"/>
              <a:gd name="connsiteX1" fmla="*/ 1995948 w 1995948"/>
              <a:gd name="connsiteY1" fmla="*/ 3453569 h 3453569"/>
              <a:gd name="connsiteX2" fmla="*/ 1995948 w 1995948"/>
              <a:gd name="connsiteY2" fmla="*/ 0 h 3453569"/>
              <a:gd name="connsiteX3" fmla="*/ 863392 w 1995948"/>
              <a:gd name="connsiteY3" fmla="*/ 0 h 3453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48" h="3453569">
                <a:moveTo>
                  <a:pt x="0" y="3453569"/>
                </a:moveTo>
                <a:lnTo>
                  <a:pt x="1995948" y="3453569"/>
                </a:lnTo>
                <a:lnTo>
                  <a:pt x="1995948" y="0"/>
                </a:lnTo>
                <a:lnTo>
                  <a:pt x="86339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79533" y="1764511"/>
            <a:ext cx="861774" cy="3328978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第</a:t>
            </a:r>
            <a:r>
              <a:rPr lang="zh-TW" altLang="en-US" sz="4400" b="1" smtClean="0">
                <a:solidFill>
                  <a:schemeClr val="bg1"/>
                </a:solidFill>
                <a:latin typeface="+mj-ea"/>
                <a:ea typeface="+mj-ea"/>
              </a:rPr>
              <a:t>三</a:t>
            </a:r>
            <a:r>
              <a:rPr lang="zh-CN" altLang="en-US" sz="4400" b="1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kumimoji="0" lang="zh-CN" altLang="en-US" sz="4400" b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5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7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使用者開啟應用程式時，等待的介面。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啟動畫面</a:t>
              </a:r>
              <a:endParaRPr lang="zh-CN" altLang="en-US" b="1" dirty="0">
                <a:latin typeface="+mn-ea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971" y="2432521"/>
              <a:ext cx="1891862" cy="3984275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登入後可享有撰寫文章等功能。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540228" y="1371698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登入畫面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註冊後可成為會員。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註冊會員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6" y="2407212"/>
            <a:ext cx="1892301" cy="39852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56" y="2404967"/>
            <a:ext cx="1892302" cy="398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7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106576" y="317845"/>
            <a:ext cx="38626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+mn-ea"/>
              </a:rPr>
              <a:t>操作介面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231991" y="1237970"/>
            <a:ext cx="2962109" cy="5355369"/>
            <a:chOff x="1450848" y="1262354"/>
            <a:chExt cx="2962109" cy="5355369"/>
          </a:xfrm>
        </p:grpSpPr>
        <p:sp>
          <p:nvSpPr>
            <p:cNvPr id="3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依照歷史、美食、住宿、購物、景點分類，讓使用者清楚地找到相關文章。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565559" y="1347356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選擇類別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4549572" y="1237969"/>
            <a:ext cx="2962109" cy="5355369"/>
            <a:chOff x="1450848" y="1262354"/>
            <a:chExt cx="2962109" cy="5355369"/>
          </a:xfrm>
        </p:grpSpPr>
        <p:sp>
          <p:nvSpPr>
            <p:cNvPr id="41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148207" y="1716069"/>
              <a:ext cx="2159875" cy="7848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200" dirty="0" smtClean="0">
                  <a:latin typeface="+mn-ea"/>
                </a:rPr>
                <a:t>可以瀏覽店家或會員撰寫的介紹、評價以及最重要的歷史等。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448463" y="1371698"/>
              <a:ext cx="1859619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瀏覽文章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867153" y="1237968"/>
            <a:ext cx="2962109" cy="5355369"/>
            <a:chOff x="1450848" y="1262354"/>
            <a:chExt cx="2962109" cy="5355369"/>
          </a:xfrm>
        </p:grpSpPr>
        <p:sp>
          <p:nvSpPr>
            <p:cNvPr id="50" name="ïšḻïďê-Rectangle 2"/>
            <p:cNvSpPr/>
            <p:nvPr/>
          </p:nvSpPr>
          <p:spPr>
            <a:xfrm>
              <a:off x="1450848" y="1262354"/>
              <a:ext cx="2962109" cy="535536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šḻïďê-任意多边形: 形状 13"/>
            <p:cNvSpPr>
              <a:spLocks noChangeAspect="1"/>
            </p:cNvSpPr>
            <p:nvPr/>
          </p:nvSpPr>
          <p:spPr bwMode="auto">
            <a:xfrm>
              <a:off x="1806320" y="2273715"/>
              <a:ext cx="456933" cy="456933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ïďê-Oval 44"/>
            <p:cNvSpPr/>
            <p:nvPr/>
          </p:nvSpPr>
          <p:spPr>
            <a:xfrm>
              <a:off x="1681180" y="1761132"/>
              <a:ext cx="425396" cy="425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i="1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2148207" y="1716069"/>
              <a:ext cx="2159875" cy="3020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200" dirty="0" err="1" smtClean="0">
                  <a:latin typeface="+mn-ea"/>
                </a:rPr>
                <a:t>hhh</a:t>
              </a:r>
              <a:endParaRPr lang="zh-CN" altLang="en-US" sz="1200" dirty="0" smtClean="0"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540228" y="1358593"/>
              <a:ext cx="17678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b="1" dirty="0" smtClean="0">
                  <a:latin typeface="+mn-ea"/>
                </a:rPr>
                <a:t>選單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766894" y="2407212"/>
            <a:ext cx="1892301" cy="3985200"/>
            <a:chOff x="1766894" y="2407212"/>
            <a:chExt cx="1892301" cy="39852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894" y="2407212"/>
              <a:ext cx="1892301" cy="39852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929350" y="3455801"/>
              <a:ext cx="1545370" cy="192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8" name="圓角矩形 27"/>
          <p:cNvSpPr/>
          <p:nvPr/>
        </p:nvSpPr>
        <p:spPr>
          <a:xfrm>
            <a:off x="1998247" y="4228354"/>
            <a:ext cx="663364" cy="6931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2752257" y="4228354"/>
            <a:ext cx="687849" cy="6931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2731319" y="3323445"/>
            <a:ext cx="744104" cy="829679"/>
            <a:chOff x="1977308" y="3410939"/>
            <a:chExt cx="744104" cy="829679"/>
          </a:xfrm>
        </p:grpSpPr>
        <p:sp>
          <p:nvSpPr>
            <p:cNvPr id="5" name="圓角矩形 4"/>
            <p:cNvSpPr/>
            <p:nvPr/>
          </p:nvSpPr>
          <p:spPr>
            <a:xfrm>
              <a:off x="1989340" y="3544745"/>
              <a:ext cx="687849" cy="6844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13" b="89913" l="7385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7308" y="3410939"/>
              <a:ext cx="744104" cy="65824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2099867" y="397900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smtClean="0"/>
                <a:t>美食</a:t>
              </a:r>
              <a:endParaRPr kumimoji="1" lang="zh-TW" altLang="en-US" sz="110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941506" y="3472013"/>
            <a:ext cx="754933" cy="696247"/>
            <a:chOff x="1941506" y="3472013"/>
            <a:chExt cx="754933" cy="696247"/>
          </a:xfrm>
        </p:grpSpPr>
        <p:sp>
          <p:nvSpPr>
            <p:cNvPr id="27" name="圓角矩形 26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8564" b="91028" l="48000" r="94615"/>
                      </a14:imgEffect>
                    </a14:imgLayer>
                  </a14:imgProps>
                </a:ext>
              </a:extLst>
            </a:blip>
            <a:srcRect l="44960" t="64930" r="1535"/>
            <a:stretch/>
          </p:blipFill>
          <p:spPr>
            <a:xfrm>
              <a:off x="1941506" y="3514792"/>
              <a:ext cx="754933" cy="578813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2086789" y="390665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歷史</a:t>
              </a:r>
              <a:endParaRPr kumimoji="1" lang="zh-TW" altLang="en-US" sz="1100" dirty="0"/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2876100" y="468249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 smtClean="0"/>
              <a:t>購物</a:t>
            </a:r>
            <a:endParaRPr kumimoji="1" lang="zh-TW" altLang="en-US" sz="11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30" b="8965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0031" y="4199226"/>
            <a:ext cx="604492" cy="60681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4231" r="97692">
                        <a14:foregroundMark x1="91538" y1="50385" x2="93462" y2="52308"/>
                        <a14:foregroundMark x1="83462" y1="47308" x2="88846" y2="47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0797" y="4118169"/>
            <a:ext cx="676514" cy="687874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2109012" y="467151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 smtClean="0"/>
              <a:t>住宿</a:t>
            </a:r>
            <a:endParaRPr kumimoji="1" lang="zh-TW" altLang="en-US" sz="1100" dirty="0"/>
          </a:p>
        </p:txBody>
      </p:sp>
      <p:grpSp>
        <p:nvGrpSpPr>
          <p:cNvPr id="48" name="群組 47"/>
          <p:cNvGrpSpPr/>
          <p:nvPr/>
        </p:nvGrpSpPr>
        <p:grpSpPr>
          <a:xfrm>
            <a:off x="2003890" y="4993457"/>
            <a:ext cx="658896" cy="706311"/>
            <a:chOff x="1993809" y="3472013"/>
            <a:chExt cx="658896" cy="706311"/>
          </a:xfrm>
        </p:grpSpPr>
        <p:sp>
          <p:nvSpPr>
            <p:cNvPr id="55" name="圓角矩形 54"/>
            <p:cNvSpPr/>
            <p:nvPr/>
          </p:nvSpPr>
          <p:spPr>
            <a:xfrm>
              <a:off x="1993809" y="3472013"/>
              <a:ext cx="658896" cy="684434"/>
            </a:xfrm>
            <a:prstGeom prst="roundRect">
              <a:avLst/>
            </a:prstGeom>
            <a:solidFill>
              <a:srgbClr val="B78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2094923" y="391671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/>
                <a:t>景點</a:t>
              </a:r>
              <a:endParaRPr kumimoji="1" lang="zh-TW" altLang="en-US" sz="1100" dirty="0"/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767" b="100000" l="1563" r="99805">
                        <a14:foregroundMark x1="18652" y1="37243" x2="18652" y2="37243"/>
                        <a14:foregroundMark x1="44336" y1="25806" x2="45215" y2="18475"/>
                        <a14:foregroundMark x1="47070" y1="21408" x2="47070" y2="27761"/>
                        <a14:foregroundMark x1="47070" y1="21017" x2="47656" y2="20821"/>
                        <a14:foregroundMark x1="70410" y1="25513" x2="70703" y2="19746"/>
                        <a14:foregroundMark x1="16406" y1="34115" x2="14746" y2="323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1040" y="4957220"/>
            <a:ext cx="522498" cy="521988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8451091" y="2380045"/>
            <a:ext cx="1892301" cy="3985200"/>
            <a:chOff x="8451091" y="2380045"/>
            <a:chExt cx="1892301" cy="39852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091" y="2380045"/>
              <a:ext cx="1892301" cy="39852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8564512" y="2961838"/>
              <a:ext cx="1621904" cy="251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5084475" y="2406816"/>
            <a:ext cx="1892301" cy="3985200"/>
            <a:chOff x="5084475" y="2406816"/>
            <a:chExt cx="1892301" cy="398520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475" y="2406816"/>
              <a:ext cx="1892301" cy="3985200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5158525" y="2969669"/>
              <a:ext cx="1621904" cy="251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24" name="直線接點 23"/>
          <p:cNvCxnSpPr/>
          <p:nvPr/>
        </p:nvCxnSpPr>
        <p:spPr>
          <a:xfrm>
            <a:off x="5205300" y="3606847"/>
            <a:ext cx="161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205301" y="2942133"/>
            <a:ext cx="575740" cy="6045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16"/>
          <a:srcRect t="12540" r="47745" b="11223"/>
          <a:stretch/>
        </p:blipFill>
        <p:spPr>
          <a:xfrm>
            <a:off x="5289070" y="2983237"/>
            <a:ext cx="370146" cy="540024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5772637" y="2931685"/>
            <a:ext cx="11212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 smtClean="0"/>
              <a:t>台北</a:t>
            </a:r>
            <a:r>
              <a:rPr kumimoji="1" lang="en-US" altLang="zh-TW" sz="700" dirty="0" smtClean="0"/>
              <a:t>101</a:t>
            </a:r>
            <a:r>
              <a:rPr kumimoji="1" lang="zh-TW" altLang="en-US" sz="700" dirty="0" smtClean="0"/>
              <a:t>目前是我國最高的建築物，具有代表台灣的象徵</a:t>
            </a:r>
            <a:r>
              <a:rPr kumimoji="1" lang="mr-IN" altLang="zh-TW" sz="700" dirty="0" smtClean="0"/>
              <a:t>………</a:t>
            </a:r>
            <a:endParaRPr kumimoji="1" lang="zh-TW" altLang="en-US" sz="7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590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518" y="3346362"/>
            <a:ext cx="201107" cy="201107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350708" y="3418578"/>
            <a:ext cx="5277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" dirty="0" smtClean="0"/>
              <a:t>作者：許</a:t>
            </a:r>
            <a:r>
              <a:rPr kumimoji="1" lang="en-US" altLang="zh-TW" sz="500" dirty="0" smtClean="0"/>
              <a:t>XX</a:t>
            </a:r>
            <a:endParaRPr kumimoji="1" lang="zh-TW" altLang="en-US" sz="500" dirty="0"/>
          </a:p>
        </p:txBody>
      </p:sp>
      <p:cxnSp>
        <p:nvCxnSpPr>
          <p:cNvPr id="60" name="直線接點 59"/>
          <p:cNvCxnSpPr/>
          <p:nvPr/>
        </p:nvCxnSpPr>
        <p:spPr>
          <a:xfrm>
            <a:off x="5206720" y="4349410"/>
            <a:ext cx="161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206721" y="3684696"/>
            <a:ext cx="575740" cy="6045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2" name="圖片 61"/>
          <p:cNvPicPr>
            <a:picLocks noChangeAspect="1"/>
          </p:cNvPicPr>
          <p:nvPr/>
        </p:nvPicPr>
        <p:blipFill rotWithShape="1">
          <a:blip r:embed="rId16"/>
          <a:srcRect t="12540" r="47745" b="11223"/>
          <a:stretch/>
        </p:blipFill>
        <p:spPr>
          <a:xfrm>
            <a:off x="5290490" y="3725800"/>
            <a:ext cx="370146" cy="540024"/>
          </a:xfrm>
          <a:prstGeom prst="rect">
            <a:avLst/>
          </a:prstGeom>
        </p:spPr>
      </p:pic>
      <p:sp>
        <p:nvSpPr>
          <p:cNvPr id="63" name="文字方塊 62"/>
          <p:cNvSpPr txBox="1"/>
          <p:nvPr/>
        </p:nvSpPr>
        <p:spPr>
          <a:xfrm>
            <a:off x="5774057" y="3674248"/>
            <a:ext cx="11212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 smtClean="0"/>
              <a:t>台北</a:t>
            </a:r>
            <a:r>
              <a:rPr kumimoji="1" lang="en-US" altLang="zh-TW" sz="700" dirty="0" smtClean="0"/>
              <a:t>101</a:t>
            </a:r>
            <a:r>
              <a:rPr kumimoji="1" lang="zh-TW" altLang="en-US" sz="700" dirty="0" smtClean="0"/>
              <a:t>目前是我國最高的建築物，具有代表台灣的象徵</a:t>
            </a:r>
            <a:r>
              <a:rPr kumimoji="1" lang="mr-IN" altLang="zh-TW" sz="700" dirty="0" smtClean="0"/>
              <a:t>………</a:t>
            </a:r>
            <a:endParaRPr kumimoji="1" lang="zh-TW" altLang="en-US" sz="700" dirty="0"/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590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0938" y="4088925"/>
            <a:ext cx="201107" cy="201107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6352128" y="4161141"/>
            <a:ext cx="5277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" dirty="0" smtClean="0"/>
              <a:t>作者：許</a:t>
            </a:r>
            <a:r>
              <a:rPr kumimoji="1" lang="en-US" altLang="zh-TW" sz="500" dirty="0" smtClean="0"/>
              <a:t>XX</a:t>
            </a:r>
            <a:endParaRPr kumimoji="1" lang="zh-TW" altLang="en-US" sz="500" dirty="0"/>
          </a:p>
        </p:txBody>
      </p:sp>
      <p:cxnSp>
        <p:nvCxnSpPr>
          <p:cNvPr id="66" name="直線接點 65"/>
          <p:cNvCxnSpPr/>
          <p:nvPr/>
        </p:nvCxnSpPr>
        <p:spPr>
          <a:xfrm>
            <a:off x="5206720" y="5089499"/>
            <a:ext cx="161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206721" y="4424785"/>
            <a:ext cx="575740" cy="604515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8" name="圖片 67"/>
          <p:cNvPicPr>
            <a:picLocks noChangeAspect="1"/>
          </p:cNvPicPr>
          <p:nvPr/>
        </p:nvPicPr>
        <p:blipFill rotWithShape="1">
          <a:blip r:embed="rId16"/>
          <a:srcRect t="12540" r="47745" b="11223"/>
          <a:stretch/>
        </p:blipFill>
        <p:spPr>
          <a:xfrm>
            <a:off x="5290490" y="4465889"/>
            <a:ext cx="370146" cy="540024"/>
          </a:xfrm>
          <a:prstGeom prst="rect">
            <a:avLst/>
          </a:prstGeom>
        </p:spPr>
      </p:pic>
      <p:sp>
        <p:nvSpPr>
          <p:cNvPr id="69" name="文字方塊 68"/>
          <p:cNvSpPr txBox="1"/>
          <p:nvPr/>
        </p:nvSpPr>
        <p:spPr>
          <a:xfrm>
            <a:off x="5774057" y="4414337"/>
            <a:ext cx="11212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 smtClean="0"/>
              <a:t>台北</a:t>
            </a:r>
            <a:r>
              <a:rPr kumimoji="1" lang="en-US" altLang="zh-TW" sz="700" dirty="0" smtClean="0"/>
              <a:t>101</a:t>
            </a:r>
            <a:r>
              <a:rPr kumimoji="1" lang="zh-TW" altLang="en-US" sz="700" dirty="0" smtClean="0"/>
              <a:t>目前是我國最高的建築物，具有代表台灣的象徵</a:t>
            </a:r>
            <a:r>
              <a:rPr kumimoji="1" lang="mr-IN" altLang="zh-TW" sz="700" dirty="0" smtClean="0"/>
              <a:t>………</a:t>
            </a:r>
            <a:endParaRPr kumimoji="1" lang="zh-TW" altLang="en-US" sz="700" dirty="0"/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590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0938" y="4829014"/>
            <a:ext cx="201107" cy="201107"/>
          </a:xfrm>
          <a:prstGeom prst="rect">
            <a:avLst/>
          </a:prstGeom>
        </p:spPr>
      </p:pic>
      <p:sp>
        <p:nvSpPr>
          <p:cNvPr id="71" name="文字方塊 70"/>
          <p:cNvSpPr txBox="1"/>
          <p:nvPr/>
        </p:nvSpPr>
        <p:spPr>
          <a:xfrm>
            <a:off x="6352128" y="4901230"/>
            <a:ext cx="5277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" dirty="0" smtClean="0"/>
              <a:t>作者：許</a:t>
            </a:r>
            <a:r>
              <a:rPr kumimoji="1" lang="en-US" altLang="zh-TW" sz="500" dirty="0" smtClean="0"/>
              <a:t>XX</a:t>
            </a:r>
            <a:endParaRPr kumimoji="1" lang="zh-TW" altLang="en-US" sz="500" dirty="0"/>
          </a:p>
        </p:txBody>
      </p:sp>
      <p:sp>
        <p:nvSpPr>
          <p:cNvPr id="79" name="矩形 78"/>
          <p:cNvSpPr/>
          <p:nvPr/>
        </p:nvSpPr>
        <p:spPr>
          <a:xfrm>
            <a:off x="5205301" y="5164225"/>
            <a:ext cx="575740" cy="535544"/>
          </a:xfrm>
          <a:prstGeom prst="rect">
            <a:avLst/>
          </a:prstGeom>
          <a:solidFill>
            <a:srgbClr val="F6F6F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 rotWithShape="1">
          <a:blip r:embed="rId16"/>
          <a:srcRect t="12540" r="47745" b="17658"/>
          <a:stretch/>
        </p:blipFill>
        <p:spPr>
          <a:xfrm>
            <a:off x="5289070" y="5205328"/>
            <a:ext cx="370146" cy="494440"/>
          </a:xfrm>
          <a:prstGeom prst="rect">
            <a:avLst/>
          </a:prstGeom>
        </p:spPr>
      </p:pic>
      <p:sp>
        <p:nvSpPr>
          <p:cNvPr id="81" name="文字方塊 80"/>
          <p:cNvSpPr txBox="1"/>
          <p:nvPr/>
        </p:nvSpPr>
        <p:spPr>
          <a:xfrm>
            <a:off x="5772637" y="5153776"/>
            <a:ext cx="11212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00" dirty="0" smtClean="0"/>
              <a:t>台北</a:t>
            </a:r>
            <a:r>
              <a:rPr kumimoji="1" lang="en-US" altLang="zh-TW" sz="700" dirty="0" smtClean="0"/>
              <a:t>101</a:t>
            </a:r>
            <a:r>
              <a:rPr kumimoji="1" lang="zh-TW" altLang="en-US" sz="700" dirty="0" smtClean="0"/>
              <a:t>目前是我國最高的建築物，具有代表台灣的象徵</a:t>
            </a:r>
            <a:r>
              <a:rPr kumimoji="1" lang="mr-IN" altLang="zh-TW" sz="700" dirty="0" smtClean="0"/>
              <a:t>………</a:t>
            </a:r>
            <a:endParaRPr kumimoji="1" lang="zh-TW" altLang="en-US" sz="700" dirty="0"/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5902" l="10000" r="90000"/>
                    </a14:imgEffect>
                  </a14:imgLayer>
                </a14:imgProps>
              </a:ext>
            </a:extLst>
          </a:blip>
          <a:srcRect b="34704"/>
          <a:stretch/>
        </p:blipFill>
        <p:spPr>
          <a:xfrm>
            <a:off x="5829518" y="5568453"/>
            <a:ext cx="201107" cy="131315"/>
          </a:xfrm>
          <a:prstGeom prst="rect">
            <a:avLst/>
          </a:prstGeom>
        </p:spPr>
      </p:pic>
      <p:sp>
        <p:nvSpPr>
          <p:cNvPr id="87" name="矩形 86"/>
          <p:cNvSpPr/>
          <p:nvPr/>
        </p:nvSpPr>
        <p:spPr>
          <a:xfrm>
            <a:off x="8653970" y="2815838"/>
            <a:ext cx="1604264" cy="28620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8512941" y="2816453"/>
            <a:ext cx="1503435" cy="2861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8512941" y="2815838"/>
            <a:ext cx="1503435" cy="7074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sz="1200" dirty="0" smtClean="0"/>
              <a:t>e</a:t>
            </a:r>
            <a:r>
              <a:rPr kumimoji="1" lang="zh-TW" altLang="en-US" sz="1200" dirty="0" smtClean="0"/>
              <a:t>偏鄉教育庫</a:t>
            </a:r>
            <a:endParaRPr kumimoji="1" lang="zh-TW" altLang="en-US" sz="1200" dirty="0"/>
          </a:p>
        </p:txBody>
      </p:sp>
      <p:grpSp>
        <p:nvGrpSpPr>
          <p:cNvPr id="89" name="群組 88"/>
          <p:cNvGrpSpPr>
            <a:grpSpLocks noChangeAspect="1"/>
          </p:cNvGrpSpPr>
          <p:nvPr/>
        </p:nvGrpSpPr>
        <p:grpSpPr>
          <a:xfrm>
            <a:off x="8564512" y="2983237"/>
            <a:ext cx="408843" cy="404229"/>
            <a:chOff x="8532097" y="2851647"/>
            <a:chExt cx="1206294" cy="1144063"/>
          </a:xfrm>
        </p:grpSpPr>
        <p:sp>
          <p:nvSpPr>
            <p:cNvPr id="88" name="橢圓 87"/>
            <p:cNvSpPr>
              <a:spLocks noChangeAspect="1"/>
            </p:cNvSpPr>
            <p:nvPr/>
          </p:nvSpPr>
          <p:spPr>
            <a:xfrm>
              <a:off x="8532097" y="2851647"/>
              <a:ext cx="1206294" cy="1144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84" name="圖片 83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25" t="35855" r="28231" b="34309"/>
            <a:stretch/>
          </p:blipFill>
          <p:spPr>
            <a:xfrm>
              <a:off x="8742699" y="3012112"/>
              <a:ext cx="780042" cy="795726"/>
            </a:xfrm>
            <a:prstGeom prst="rect">
              <a:avLst/>
            </a:prstGeom>
          </p:spPr>
        </p:pic>
      </p:grpSp>
      <p:pic>
        <p:nvPicPr>
          <p:cNvPr id="97" name="圖片 96"/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46703" b="55165" l="5529" r="11138">
                        <a14:foregroundMark x1="6651" y1="49231" x2="6651" y2="52308"/>
                      </a14:backgroundRemoval>
                    </a14:imgEffect>
                  </a14:imgLayer>
                </a14:imgProps>
              </a:ext>
            </a:extLst>
          </a:blip>
          <a:srcRect l="4884" t="47150" r="88353" b="44504"/>
          <a:stretch/>
        </p:blipFill>
        <p:spPr>
          <a:xfrm>
            <a:off x="8521009" y="4140882"/>
            <a:ext cx="294950" cy="265396"/>
          </a:xfrm>
          <a:prstGeom prst="rect">
            <a:avLst/>
          </a:prstGeom>
        </p:spPr>
      </p:pic>
      <p:grpSp>
        <p:nvGrpSpPr>
          <p:cNvPr id="100" name="群組 99"/>
          <p:cNvGrpSpPr/>
          <p:nvPr/>
        </p:nvGrpSpPr>
        <p:grpSpPr>
          <a:xfrm>
            <a:off x="8498617" y="3544419"/>
            <a:ext cx="1504616" cy="281552"/>
            <a:chOff x="8498617" y="3544419"/>
            <a:chExt cx="1504616" cy="281552"/>
          </a:xfrm>
        </p:grpSpPr>
        <p:cxnSp>
          <p:nvCxnSpPr>
            <p:cNvPr id="91" name="直線接點 90"/>
            <p:cNvCxnSpPr/>
            <p:nvPr/>
          </p:nvCxnSpPr>
          <p:spPr>
            <a:xfrm>
              <a:off x="8512833" y="379946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字方塊 92"/>
            <p:cNvSpPr txBox="1"/>
            <p:nvPr/>
          </p:nvSpPr>
          <p:spPr>
            <a:xfrm>
              <a:off x="8780209" y="3557735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smtClean="0"/>
                <a:t>Home</a:t>
              </a:r>
              <a:endParaRPr kumimoji="1" lang="zh-TW" altLang="en-US" sz="1100" dirty="0"/>
            </a:p>
          </p:txBody>
        </p:sp>
        <p:pic>
          <p:nvPicPr>
            <p:cNvPr id="98" name="圖片 97"/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31538" b="39670" l="16747" r="23718">
                          <a14:foregroundMark x1="21955" y1="35165" x2="20112" y2="33077"/>
                        </a14:backgroundRemoval>
                      </a14:imgEffect>
                    </a14:imgLayer>
                  </a14:imgProps>
                </a:ext>
              </a:extLst>
            </a:blip>
            <a:srcRect l="15881" t="31572" r="75333" b="59367"/>
            <a:stretch/>
          </p:blipFill>
          <p:spPr>
            <a:xfrm>
              <a:off x="8498617" y="3544419"/>
              <a:ext cx="374441" cy="281552"/>
            </a:xfrm>
            <a:prstGeom prst="rect">
              <a:avLst/>
            </a:prstGeom>
          </p:spPr>
        </p:pic>
      </p:grpSp>
      <p:grpSp>
        <p:nvGrpSpPr>
          <p:cNvPr id="101" name="群組 100"/>
          <p:cNvGrpSpPr/>
          <p:nvPr/>
        </p:nvGrpSpPr>
        <p:grpSpPr>
          <a:xfrm>
            <a:off x="8512833" y="3847196"/>
            <a:ext cx="1490400" cy="261610"/>
            <a:chOff x="8512833" y="3557735"/>
            <a:chExt cx="1490400" cy="261610"/>
          </a:xfrm>
        </p:grpSpPr>
        <p:cxnSp>
          <p:nvCxnSpPr>
            <p:cNvPr id="102" name="直線接點 101"/>
            <p:cNvCxnSpPr/>
            <p:nvPr/>
          </p:nvCxnSpPr>
          <p:spPr>
            <a:xfrm>
              <a:off x="8512833" y="379946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/>
            <p:cNvSpPr txBox="1"/>
            <p:nvPr/>
          </p:nvSpPr>
          <p:spPr>
            <a:xfrm>
              <a:off x="8780209" y="3557735"/>
              <a:ext cx="7729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QR Code</a:t>
              </a:r>
              <a:endParaRPr kumimoji="1" lang="zh-TW" altLang="en-US" sz="11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8512833" y="4148140"/>
            <a:ext cx="1490400" cy="261610"/>
            <a:chOff x="8512833" y="3557735"/>
            <a:chExt cx="1490400" cy="261610"/>
          </a:xfrm>
        </p:grpSpPr>
        <p:cxnSp>
          <p:nvCxnSpPr>
            <p:cNvPr id="106" name="直線接點 105"/>
            <p:cNvCxnSpPr/>
            <p:nvPr/>
          </p:nvCxnSpPr>
          <p:spPr>
            <a:xfrm>
              <a:off x="8512833" y="3799468"/>
              <a:ext cx="1490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/>
            <p:cNvSpPr txBox="1"/>
            <p:nvPr/>
          </p:nvSpPr>
          <p:spPr>
            <a:xfrm>
              <a:off x="8780209" y="3557735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100" dirty="0" smtClean="0"/>
                <a:t>Post</a:t>
              </a:r>
              <a:endParaRPr kumimoji="1" lang="zh-TW" altLang="en-US" sz="1100" dirty="0"/>
            </a:p>
          </p:txBody>
        </p:sp>
      </p:grpSp>
      <p:pic>
        <p:nvPicPr>
          <p:cNvPr id="113" name="圖片 112"/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7143" b="55934" l="50481" r="58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5" t="47201" r="40833" b="43079"/>
          <a:stretch/>
        </p:blipFill>
        <p:spPr>
          <a:xfrm rot="21184250">
            <a:off x="8493168" y="4416813"/>
            <a:ext cx="387190" cy="286682"/>
          </a:xfrm>
          <a:prstGeom prst="rect">
            <a:avLst/>
          </a:prstGeom>
        </p:spPr>
      </p:pic>
      <p:cxnSp>
        <p:nvCxnSpPr>
          <p:cNvPr id="115" name="直線接點 114"/>
          <p:cNvCxnSpPr/>
          <p:nvPr/>
        </p:nvCxnSpPr>
        <p:spPr>
          <a:xfrm>
            <a:off x="8514730" y="4664865"/>
            <a:ext cx="149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/>
          <p:cNvSpPr txBox="1"/>
          <p:nvPr/>
        </p:nvSpPr>
        <p:spPr>
          <a:xfrm>
            <a:off x="8782106" y="4423132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/>
              <a:t>Edit</a:t>
            </a:r>
            <a:endParaRPr kumimoji="1" lang="zh-TW" altLang="en-US" sz="1100" dirty="0"/>
          </a:p>
        </p:txBody>
      </p:sp>
      <p:cxnSp>
        <p:nvCxnSpPr>
          <p:cNvPr id="117" name="直線接點 116"/>
          <p:cNvCxnSpPr/>
          <p:nvPr/>
        </p:nvCxnSpPr>
        <p:spPr>
          <a:xfrm>
            <a:off x="8512833" y="4942783"/>
            <a:ext cx="149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/>
          <p:cNvSpPr txBox="1"/>
          <p:nvPr/>
        </p:nvSpPr>
        <p:spPr>
          <a:xfrm>
            <a:off x="8780209" y="4701050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/>
              <a:t>Sponsor</a:t>
            </a:r>
            <a:endParaRPr kumimoji="1" lang="zh-TW" altLang="en-US" sz="1100" dirty="0"/>
          </a:p>
        </p:txBody>
      </p:sp>
      <p:cxnSp>
        <p:nvCxnSpPr>
          <p:cNvPr id="119" name="直線接點 118"/>
          <p:cNvCxnSpPr/>
          <p:nvPr/>
        </p:nvCxnSpPr>
        <p:spPr>
          <a:xfrm>
            <a:off x="8512833" y="5223627"/>
            <a:ext cx="149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8780209" y="498189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/>
              <a:t>About us</a:t>
            </a:r>
            <a:endParaRPr kumimoji="1" lang="zh-TW" altLang="en-US" sz="1100" dirty="0"/>
          </a:p>
        </p:txBody>
      </p:sp>
      <p:cxnSp>
        <p:nvCxnSpPr>
          <p:cNvPr id="121" name="直線接點 120"/>
          <p:cNvCxnSpPr/>
          <p:nvPr/>
        </p:nvCxnSpPr>
        <p:spPr>
          <a:xfrm>
            <a:off x="8515173" y="5507408"/>
            <a:ext cx="149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8782549" y="5265675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1100" dirty="0" smtClean="0"/>
              <a:t>…</a:t>
            </a:r>
            <a:r>
              <a:rPr kumimoji="1" lang="en-US" altLang="zh-TW" sz="1100" dirty="0" smtClean="0"/>
              <a:t>..</a:t>
            </a:r>
            <a:endParaRPr kumimoji="1" lang="zh-TW" altLang="en-US" sz="1100" dirty="0"/>
          </a:p>
        </p:txBody>
      </p:sp>
      <p:pic>
        <p:nvPicPr>
          <p:cNvPr id="123" name="圖片 122"/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9341" b="55824" l="62580" r="68750">
                        <a14:foregroundMark x1="65545" y1="49670" x2="65625" y2="48132"/>
                        <a14:foregroundMark x1="66346" y1="39341" x2="66346" y2="39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51" t="47201" r="30369" b="43079"/>
          <a:stretch/>
        </p:blipFill>
        <p:spPr>
          <a:xfrm>
            <a:off x="8528688" y="4693645"/>
            <a:ext cx="316150" cy="291744"/>
          </a:xfrm>
          <a:prstGeom prst="rect">
            <a:avLst/>
          </a:prstGeom>
        </p:spPr>
      </p:pic>
      <p:pic>
        <p:nvPicPr>
          <p:cNvPr id="124" name="圖片 123"/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8325" b="88126" l="26782" r="35729">
                        <a14:foregroundMark x1="30128" y1="84396" x2="30048" y2="84945"/>
                        <a14:foregroundMark x1="29247" y1="85604" x2="29247" y2="85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4" t="77100" r="63153" b="10649"/>
          <a:stretch/>
        </p:blipFill>
        <p:spPr>
          <a:xfrm>
            <a:off x="8485347" y="4962659"/>
            <a:ext cx="402831" cy="321774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3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64512" y="3833860"/>
            <a:ext cx="241500" cy="24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42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659cf7-e3b4-4975-bd41-e41d078d5afb"/>
</p:tagLst>
</file>

<file path=ppt/theme/theme1.xml><?xml version="1.0" encoding="utf-8"?>
<a:theme xmlns:a="http://schemas.openxmlformats.org/drawingml/2006/main" name="包图主题2">
  <a:themeElements>
    <a:clrScheme name="自定义 2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414141"/>
      </a:accent2>
      <a:accent3>
        <a:srgbClr val="FF3737"/>
      </a:accent3>
      <a:accent4>
        <a:srgbClr val="414141"/>
      </a:accent4>
      <a:accent5>
        <a:srgbClr val="FF3737"/>
      </a:accent5>
      <a:accent6>
        <a:srgbClr val="414141"/>
      </a:accent6>
      <a:hlink>
        <a:srgbClr val="262626"/>
      </a:hlink>
      <a:folHlink>
        <a:srgbClr val="3F3F3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383</TotalTime>
  <Words>374</Words>
  <Application>Microsoft Macintosh PowerPoint</Application>
  <PresentationFormat>寬螢幕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Century Gothic</vt:lpstr>
      <vt:lpstr>Microsoft JhengHei</vt:lpstr>
      <vt:lpstr>等线</vt:lpstr>
      <vt:lpstr>微软雅黑</vt:lpstr>
      <vt:lpstr>Arial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hpye5e6e2@gmail.com</cp:lastModifiedBy>
  <cp:revision>69</cp:revision>
  <dcterms:created xsi:type="dcterms:W3CDTF">2017-11-02T08:38:29Z</dcterms:created>
  <dcterms:modified xsi:type="dcterms:W3CDTF">2018-11-01T03:56:42Z</dcterms:modified>
</cp:coreProperties>
</file>